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64" r:id="rId9"/>
    <p:sldId id="265" r:id="rId10"/>
    <p:sldId id="266" r:id="rId11"/>
    <p:sldId id="269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65904-5EB1-492C-A617-615125C3045D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F2994-1BD6-46FE-824F-154446000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5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 of two of the most important ways we use technology</a:t>
            </a:r>
            <a:r>
              <a:rPr lang="en-US" baseline="0" dirty="0" smtClean="0"/>
              <a:t>: so we can know more about our business, network with other professionals to get more business and then to reach out and market via technology.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2994-1BD6-46FE-824F-15444600045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4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who has the app—who is recommending it to clients. Note that in the last survey, Gen X was the largest group of 2</a:t>
            </a:r>
            <a:r>
              <a:rPr lang="en-US" baseline="30000" dirty="0" smtClean="0"/>
              <a:t>nd</a:t>
            </a:r>
            <a:r>
              <a:rPr lang="en-US" dirty="0" smtClean="0"/>
              <a:t> home buyers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2994-1BD6-46FE-824F-15444600045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2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That’s a Kiawah Island listing—photos are king on the Internet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2994-1BD6-46FE-824F-15444600045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7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Photos make the buyer look at the listing detail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2994-1BD6-46FE-824F-15444600045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60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heating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2994-1BD6-46FE-824F-15444600045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07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one of the reasons—more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accessibilty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2994-1BD6-46FE-824F-1544460004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53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to these sites—explore, discuss, ask who</a:t>
            </a:r>
            <a:r>
              <a:rPr lang="en-US" baseline="0" dirty="0" smtClean="0"/>
              <a:t> is using them. Point out that those with the RSPS designation can take any webinar for the class for free—more information available constantly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2994-1BD6-46FE-824F-1544460004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7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DD93-8B8A-4E10-AB9B-0AB253D93CAD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C8C-9746-4DB4-A985-6ED8CFB918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DD93-8B8A-4E10-AB9B-0AB253D93CAD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C8C-9746-4DB4-A985-6ED8CFB918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DD93-8B8A-4E10-AB9B-0AB253D93CAD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C8C-9746-4DB4-A985-6ED8CFB918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DD93-8B8A-4E10-AB9B-0AB253D93CAD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C8C-9746-4DB4-A985-6ED8CFB918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DD93-8B8A-4E10-AB9B-0AB253D93CAD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C8C-9746-4DB4-A985-6ED8CFB918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DD93-8B8A-4E10-AB9B-0AB253D93CAD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C8C-9746-4DB4-A985-6ED8CFB918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DD93-8B8A-4E10-AB9B-0AB253D93CAD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C8C-9746-4DB4-A985-6ED8CFB918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DD93-8B8A-4E10-AB9B-0AB253D93CAD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C8C-9746-4DB4-A985-6ED8CFB918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DD93-8B8A-4E10-AB9B-0AB253D93CAD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C8C-9746-4DB4-A985-6ED8CFB918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DD93-8B8A-4E10-AB9B-0AB253D93CAD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8DFC8C-9746-4DB4-A985-6ED8CFB918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BDD93-8B8A-4E10-AB9B-0AB253D93CAD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FC8C-9746-4DB4-A985-6ED8CFB9187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09BDD93-8B8A-4E10-AB9B-0AB253D93CAD}" type="datetimeFigureOut">
              <a:rPr lang="en-US" smtClean="0"/>
              <a:t>3/15/2012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18DFC8C-9746-4DB4-A985-6ED8CFB91879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tor.org/globa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altor.org/resort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RSPS Symposium</a:t>
            </a:r>
            <a:br>
              <a:rPr lang="en-US" dirty="0" smtClean="0"/>
            </a:br>
            <a:r>
              <a:rPr lang="en-US" dirty="0" smtClean="0"/>
              <a:t>Kiawah Island March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Technology for RSPS REALTORS®</a:t>
            </a:r>
            <a:endParaRPr lang="en-US" dirty="0"/>
          </a:p>
        </p:txBody>
      </p:sp>
      <p:pic>
        <p:nvPicPr>
          <p:cNvPr id="1026" name="Picture 1" descr="Description: Description: Description: Description: C:\Users\pgabel\Pictures\RESORT SYMPOSIUM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62088"/>
            <a:ext cx="2971800" cy="300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14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741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60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0287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937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013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20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To enhance our business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To reach out to clients and customers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066800"/>
            <a:ext cx="7520940" cy="35798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 Phone and I Pad app—downloaded over 10 million times (and counting)</a:t>
            </a:r>
          </a:p>
          <a:p>
            <a:r>
              <a:rPr lang="en-US" sz="3200" dirty="0" smtClean="0"/>
              <a:t>Android downloaded 1.5 million times (and counting)</a:t>
            </a:r>
          </a:p>
          <a:p>
            <a:r>
              <a:rPr lang="en-US" sz="3200" dirty="0" smtClean="0"/>
              <a:t>Win Mobile App 48,000 downloads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48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446 million photos viewed on apps last month</a:t>
            </a:r>
          </a:p>
          <a:p>
            <a:r>
              <a:rPr lang="en-US" dirty="0" smtClean="0"/>
              <a:t>167 per second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129" y="1447800"/>
            <a:ext cx="3860799" cy="289559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066800"/>
            <a:ext cx="7520940" cy="357984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68 million listing detail pages viewed on mobile aps last month</a:t>
            </a:r>
          </a:p>
          <a:p>
            <a:r>
              <a:rPr lang="en-US" sz="4400" dirty="0" smtClean="0"/>
              <a:t>25 per second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229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2763044" cy="276304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1.2 million unique international visitors searched on realtor.com last </a:t>
            </a:r>
            <a:r>
              <a:rPr lang="en-US" dirty="0" smtClean="0"/>
              <a:t>month</a:t>
            </a:r>
          </a:p>
          <a:p>
            <a:r>
              <a:rPr lang="en-US" dirty="0" smtClean="0"/>
              <a:t>Normal range is 600,000 to 800,000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57200"/>
            <a:ext cx="7520940" cy="548640"/>
          </a:xfrm>
        </p:spPr>
        <p:txBody>
          <a:bodyPr/>
          <a:lstStyle/>
          <a:p>
            <a:r>
              <a:rPr lang="en-US" dirty="0" smtClean="0"/>
              <a:t>International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Since January, realtor.com translates listings into 11 foreign languages</a:t>
            </a:r>
          </a:p>
          <a:p>
            <a:r>
              <a:rPr lang="en-US" sz="4000" dirty="0" smtClean="0"/>
              <a:t>Automatically converts square feet to square meters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60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your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http://www.realtor.org/global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http://www.realtor.org/resorts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69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6286"/>
            <a:ext cx="10363201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95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102</TotalTime>
  <Words>259</Words>
  <Application>Microsoft Office PowerPoint</Application>
  <PresentationFormat>On-screen Show (4:3)</PresentationFormat>
  <Paragraphs>38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RSPS Symposium Kiawah Island March 2012</vt:lpstr>
      <vt:lpstr>Technology</vt:lpstr>
      <vt:lpstr>Apps</vt:lpstr>
      <vt:lpstr>Look!</vt:lpstr>
      <vt:lpstr>Look!</vt:lpstr>
      <vt:lpstr>Global</vt:lpstr>
      <vt:lpstr>International</vt:lpstr>
      <vt:lpstr>Set your 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RSPS Symposium Kiawah Island March 2012</dc:title>
  <dc:creator>MMclane</dc:creator>
  <cp:lastModifiedBy>MMclane</cp:lastModifiedBy>
  <cp:revision>9</cp:revision>
  <dcterms:created xsi:type="dcterms:W3CDTF">2012-03-14T10:55:28Z</dcterms:created>
  <dcterms:modified xsi:type="dcterms:W3CDTF">2012-03-15T10:43:12Z</dcterms:modified>
</cp:coreProperties>
</file>