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custom-properties" Target="docProps/custom.xml"/><Relationship Id="rId2" Type="http://schemas.openxmlformats.org/officeDocument/2006/relationships/officeDocument" Target="ppt/presentation.xml"/><Relationship Id="rId1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8129575" cx="4572000"/>
  <p:notesSz cx="6858000" cy="9144000"/>
  <p:embeddedFontLst>
    <p:embeddedFont>
      <p:font typeface="Montserrat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0" roundtripDataSignature="AMtx7mjf5Hy9oW6oN2L4DZzfrTshMnCWN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Montserrat-italic.fntdata"/><Relationship Id="rId13" Type="http://schemas.openxmlformats.org/officeDocument/2006/relationships/customXml" Target="../customXml/item3.xml"/><Relationship Id="rId3" Type="http://schemas.openxmlformats.org/officeDocument/2006/relationships/slideMaster" Target="slideMasters/slideMaster1.xml"/><Relationship Id="rId7" Type="http://schemas.openxmlformats.org/officeDocument/2006/relationships/font" Target="fonts/Montserrat-bold.fntdata"/><Relationship Id="rId12" Type="http://schemas.openxmlformats.org/officeDocument/2006/relationships/customXml" Target="../customXml/item2.xml"/><Relationship Id="rId2" Type="http://schemas.openxmlformats.org/officeDocument/2006/relationships/presProps" Target="presProps.xml"/><Relationship Id="rId1" Type="http://schemas.openxmlformats.org/officeDocument/2006/relationships/theme" Target="theme/theme1.xml"/><Relationship Id="rId6" Type="http://schemas.openxmlformats.org/officeDocument/2006/relationships/font" Target="fonts/Montserrat-regular.fntdata"/><Relationship Id="rId11" Type="http://schemas.openxmlformats.org/officeDocument/2006/relationships/customXml" Target="../customXml/item1.xml"/><Relationship Id="rId5" Type="http://schemas.openxmlformats.org/officeDocument/2006/relationships/slide" Target="slides/slide1.xml"/><Relationship Id="rId10" Type="http://customschemas.google.com/relationships/presentationmetadata" Target="metadata"/><Relationship Id="rId4" Type="http://schemas.openxmlformats.org/officeDocument/2006/relationships/notesMaster" Target="notesMasters/notesMaster1.xml"/><Relationship Id="rId9" Type="http://schemas.openxmlformats.org/officeDocument/2006/relationships/font" Target="fonts/Montserrat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14325" y="432827"/>
            <a:ext cx="3943350" cy="15713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body"/>
          </p:nvPr>
        </p:nvSpPr>
        <p:spPr>
          <a:xfrm>
            <a:off x="314325" y="2164126"/>
            <a:ext cx="3943350" cy="51581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31432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1514475" y="7534926"/>
            <a:ext cx="154305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322897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314325" y="432827"/>
            <a:ext cx="3943350" cy="15713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-293075" y="2771525"/>
            <a:ext cx="5158149" cy="3943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31432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1514475" y="7534926"/>
            <a:ext cx="154305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322897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320032" y="3384631"/>
            <a:ext cx="6889450" cy="9858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-1680218" y="2427368"/>
            <a:ext cx="6889450" cy="2900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31432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1514475" y="7534926"/>
            <a:ext cx="154305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322897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ctrTitle"/>
          </p:nvPr>
        </p:nvSpPr>
        <p:spPr>
          <a:xfrm>
            <a:off x="342900" y="1330468"/>
            <a:ext cx="3886200" cy="28303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subTitle"/>
          </p:nvPr>
        </p:nvSpPr>
        <p:spPr>
          <a:xfrm>
            <a:off x="571500" y="4269916"/>
            <a:ext cx="3429000" cy="19627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lvl="1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2pPr>
            <a:lvl3pPr lvl="2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lvl="3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lvl="4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lvl="5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lvl="6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lvl="7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lvl="8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31432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1514475" y="7534926"/>
            <a:ext cx="154305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322897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944" y="2026754"/>
            <a:ext cx="3943350" cy="338168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944" y="5440428"/>
            <a:ext cx="3943350" cy="17783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31432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1514475" y="7534926"/>
            <a:ext cx="154305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322897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4325" y="432827"/>
            <a:ext cx="3943350" cy="15713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4325" y="2164126"/>
            <a:ext cx="1943100" cy="51581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2314575" y="2164126"/>
            <a:ext cx="1943100" cy="51581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31432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1514475" y="7534926"/>
            <a:ext cx="154305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322897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314921" y="432827"/>
            <a:ext cx="3943350" cy="15713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314921" y="1992879"/>
            <a:ext cx="1934170" cy="97667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314921" y="2969558"/>
            <a:ext cx="1934170" cy="4367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2314575" y="1992879"/>
            <a:ext cx="1943696" cy="97667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2314575" y="2969558"/>
            <a:ext cx="1943696" cy="4367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31432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1514475" y="7534926"/>
            <a:ext cx="154305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322897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314325" y="432827"/>
            <a:ext cx="3943350" cy="15713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31432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1514475" y="7534926"/>
            <a:ext cx="154305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322897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31432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1514475" y="7534926"/>
            <a:ext cx="154305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322897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314921" y="541972"/>
            <a:ext cx="1474589" cy="189690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1943695" y="1170512"/>
            <a:ext cx="2314575" cy="57772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indent="-3175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2pPr>
            <a:lvl3pPr indent="-3048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indent="-2921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2921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314921" y="2438877"/>
            <a:ext cx="1474589" cy="4518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31432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1514475" y="7534926"/>
            <a:ext cx="154305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322897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314921" y="541972"/>
            <a:ext cx="1474589" cy="189690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1943695" y="1170512"/>
            <a:ext cx="2314575" cy="5777277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314921" y="2438877"/>
            <a:ext cx="1474589" cy="4518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31432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1514475" y="7534926"/>
            <a:ext cx="154305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322897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314325" y="432827"/>
            <a:ext cx="3943350" cy="15713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314325" y="2164126"/>
            <a:ext cx="3943350" cy="51581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500" lvl="0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575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8575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8575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8575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8575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31432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1514475" y="7534926"/>
            <a:ext cx="154305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3228975" y="7534926"/>
            <a:ext cx="1028700" cy="432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217650" y="3466775"/>
            <a:ext cx="4015200" cy="18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8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Enroll in the SRES® Designation course at the special NAR member rate and confidently counsel clients ages 50+.</a:t>
            </a:r>
            <a:endParaRPr i="0" sz="20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" name="Google Shape;85;p1"/>
          <p:cNvSpPr txBox="1"/>
          <p:nvPr/>
        </p:nvSpPr>
        <p:spPr>
          <a:xfrm>
            <a:off x="0" y="2096973"/>
            <a:ext cx="4572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en-US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Learn How to Serve </a:t>
            </a:r>
            <a:endParaRPr b="1" sz="2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en-US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Seniors Better</a:t>
            </a:r>
            <a:endParaRPr b="1" i="0" sz="2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86" name="Google Shape;86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22726" y="5644550"/>
            <a:ext cx="1805053" cy="83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AED13DC2BFC9439D4F4998BA7287EB" ma:contentTypeVersion="15" ma:contentTypeDescription="Create a new document." ma:contentTypeScope="" ma:versionID="6ffebf46c9dfa02a02ce49755b5d8f09">
  <xsd:schema xmlns:xsd="http://www.w3.org/2001/XMLSchema" xmlns:xs="http://www.w3.org/2001/XMLSchema" xmlns:p="http://schemas.microsoft.com/office/2006/metadata/properties" xmlns:ns2="5baf6aeb-c4a1-484a-8809-ba7d9df1a1a3" xmlns:ns3="be2a6ecb-3648-45bc-9e6b-8070429bc922" targetNamespace="http://schemas.microsoft.com/office/2006/metadata/properties" ma:root="true" ma:fieldsID="90fd28a1de759503a7ad0a3626e0eebc" ns2:_="" ns3:_="">
    <xsd:import namespace="5baf6aeb-c4a1-484a-8809-ba7d9df1a1a3"/>
    <xsd:import namespace="be2a6ecb-3648-45bc-9e6b-8070429bc9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af6aeb-c4a1-484a-8809-ba7d9df1a1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ae9128e0-8a12-459f-9797-0c0b4c4d57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2a6ecb-3648-45bc-9e6b-8070429bc92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0ae69ec-17a7-4156-a51b-1484e08d7700}" ma:internalName="TaxCatchAll" ma:showField="CatchAllData" ma:web="be2a6ecb-3648-45bc-9e6b-8070429bc9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baf6aeb-c4a1-484a-8809-ba7d9df1a1a3">
      <Terms xmlns="http://schemas.microsoft.com/office/infopath/2007/PartnerControls"/>
    </lcf76f155ced4ddcb4097134ff3c332f>
    <TaxCatchAll xmlns="be2a6ecb-3648-45bc-9e6b-8070429bc922" xsi:nil="true"/>
  </documentManagement>
</p:properties>
</file>

<file path=customXml/itemProps1.xml><?xml version="1.0" encoding="utf-8"?>
<ds:datastoreItem xmlns:ds="http://schemas.openxmlformats.org/officeDocument/2006/customXml" ds:itemID="{9E8D9B40-142C-40B3-A81D-CF4320AEFE42}"/>
</file>

<file path=customXml/itemProps2.xml><?xml version="1.0" encoding="utf-8"?>
<ds:datastoreItem xmlns:ds="http://schemas.openxmlformats.org/officeDocument/2006/customXml" ds:itemID="{F5CC1F06-8F9A-4B7F-860D-1360C7F6DA5C}"/>
</file>

<file path=customXml/itemProps3.xml><?xml version="1.0" encoding="utf-8"?>
<ds:datastoreItem xmlns:ds="http://schemas.openxmlformats.org/officeDocument/2006/customXml" ds:itemID="{531D3154-29FE-4AE1-AF1C-A5E927BF55DD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Eugenia Chepurin  |  First Station Media</dc:creator>
  <dcterms:created xsi:type="dcterms:W3CDTF">2023-06-02T12:36:31Z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0x01010097AED13DC2BFC9439D4F4998BA7287EB</vt:lpwstr>
  </property>
</Properties>
</file>