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custom-properties" Target="docProps/custom.xml"/><Relationship Id="rId2" Type="http://schemas.openxmlformats.org/officeDocument/2006/relationships/officeDocument" Target="ppt/presentation.xml"/><Relationship Id="rId1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4572000" cx="4572000"/>
  <p:notesSz cx="6858000" cy="9144000"/>
  <p:embeddedFontLst>
    <p:embeddedFont>
      <p:font typeface="Montserrat"/>
      <p:regular r:id="rId6"/>
      <p:bold r:id="rId7"/>
      <p:italic r:id="rId8"/>
      <p:boldItalic r:id="rId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" roundtripDataSignature="AMtx7mg2QQdTqExUsT+DNKtFNtFric3L5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Montserrat-italic.fntdata"/><Relationship Id="rId13" Type="http://schemas.openxmlformats.org/officeDocument/2006/relationships/customXml" Target="../customXml/item3.xml"/><Relationship Id="rId3" Type="http://schemas.openxmlformats.org/officeDocument/2006/relationships/slideMaster" Target="slideMasters/slideMaster1.xml"/><Relationship Id="rId7" Type="http://schemas.openxmlformats.org/officeDocument/2006/relationships/font" Target="fonts/Montserrat-bold.fntdata"/><Relationship Id="rId12" Type="http://schemas.openxmlformats.org/officeDocument/2006/relationships/customXml" Target="../customXml/item2.xml"/><Relationship Id="rId2" Type="http://schemas.openxmlformats.org/officeDocument/2006/relationships/presProps" Target="presProps.xml"/><Relationship Id="rId1" Type="http://schemas.openxmlformats.org/officeDocument/2006/relationships/theme" Target="theme/theme1.xml"/><Relationship Id="rId6" Type="http://schemas.openxmlformats.org/officeDocument/2006/relationships/font" Target="fonts/Montserrat-regular.fntdata"/><Relationship Id="rId11" Type="http://schemas.openxmlformats.org/officeDocument/2006/relationships/customXml" Target="../customXml/item1.xml"/><Relationship Id="rId5" Type="http://schemas.openxmlformats.org/officeDocument/2006/relationships/slide" Target="slides/slide1.xml"/><Relationship Id="rId10" Type="http://customschemas.google.com/relationships/presentationmetadata" Target="metadata"/><Relationship Id="rId4" Type="http://schemas.openxmlformats.org/officeDocument/2006/relationships/notesMaster" Target="notesMasters/notesMaster1.xml"/><Relationship Id="rId9" Type="http://schemas.openxmlformats.org/officeDocument/2006/relationships/font" Target="fonts/Montserrat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885950" y="1143000"/>
            <a:ext cx="30861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885950" y="1143000"/>
            <a:ext cx="30861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314325" y="243418"/>
            <a:ext cx="3943350" cy="8837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body"/>
          </p:nvPr>
        </p:nvSpPr>
        <p:spPr>
          <a:xfrm>
            <a:off x="314325" y="1217083"/>
            <a:ext cx="3943350" cy="29008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314325" y="243418"/>
            <a:ext cx="3943350" cy="8837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835554" y="695854"/>
            <a:ext cx="2900892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1827478" y="1687777"/>
            <a:ext cx="3874559" cy="9858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-172773" y="730515"/>
            <a:ext cx="3874559" cy="2900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ctrTitle"/>
          </p:nvPr>
        </p:nvSpPr>
        <p:spPr>
          <a:xfrm>
            <a:off x="342900" y="748242"/>
            <a:ext cx="3886200" cy="15917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subTitle"/>
          </p:nvPr>
        </p:nvSpPr>
        <p:spPr>
          <a:xfrm>
            <a:off x="571500" y="2401359"/>
            <a:ext cx="3429000" cy="11038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2pPr>
            <a:lvl3pPr lvl="2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lvl="3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lvl="4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lvl="5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lvl="6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lvl="7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lvl="8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311944" y="1139826"/>
            <a:ext cx="3943350" cy="1901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944" y="3059643"/>
            <a:ext cx="3943350" cy="1000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314325" y="243418"/>
            <a:ext cx="3943350" cy="8837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314325" y="1217083"/>
            <a:ext cx="1943100" cy="29008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2314575" y="1217083"/>
            <a:ext cx="1943100" cy="29008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314921" y="243418"/>
            <a:ext cx="3943350" cy="8837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314921" y="1120775"/>
            <a:ext cx="1934170" cy="5492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314921" y="1670050"/>
            <a:ext cx="1934170" cy="24563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2314575" y="1120775"/>
            <a:ext cx="1943696" cy="5492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2314575" y="1670050"/>
            <a:ext cx="1943696" cy="24563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314325" y="243418"/>
            <a:ext cx="3943350" cy="8837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314921" y="304800"/>
            <a:ext cx="1474589" cy="1066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1943695" y="658285"/>
            <a:ext cx="2314575" cy="32490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048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21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4pPr>
            <a:lvl5pPr indent="-2921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5pPr>
            <a:lvl6pPr indent="-2921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314921" y="1371600"/>
            <a:ext cx="1474589" cy="25410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314921" y="304800"/>
            <a:ext cx="1474589" cy="1066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1943695" y="658285"/>
            <a:ext cx="2314575" cy="3249083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314921" y="1371600"/>
            <a:ext cx="1474589" cy="25410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314325" y="243418"/>
            <a:ext cx="3943350" cy="8837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314325" y="1217083"/>
            <a:ext cx="3943350" cy="29008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17500" lvl="0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04800" lvl="1" marL="9144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2100" lvl="2" marL="13716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85750" lvl="3" marL="18288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85750" lvl="4" marL="22860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85750" lvl="5" marL="27432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85750" lvl="6" marL="32004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85750" lvl="7" marL="36576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85750" lvl="8" marL="41148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31432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514475" y="4237568"/>
            <a:ext cx="154305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3228975" y="4237568"/>
            <a:ext cx="1028700" cy="243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/>
          <p:nvPr/>
        </p:nvSpPr>
        <p:spPr>
          <a:xfrm>
            <a:off x="0" y="1313627"/>
            <a:ext cx="4572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Learn How to Serve</a:t>
            </a:r>
            <a:endParaRPr b="1"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Seniors Better</a:t>
            </a:r>
            <a:endParaRPr b="1" i="0" sz="2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1913774" y="2502536"/>
            <a:ext cx="2566200" cy="18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Enroll in the SRES® Designation course at the special NAR member rate and confidently counsel clients ages 50+.</a:t>
            </a:r>
            <a:endParaRPr i="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0" name="Google Shape;9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152400"/>
            <a:ext cx="381000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395" y="2924500"/>
            <a:ext cx="1589075" cy="73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AED13DC2BFC9439D4F4998BA7287EB" ma:contentTypeVersion="15" ma:contentTypeDescription="Create a new document." ma:contentTypeScope="" ma:versionID="6ffebf46c9dfa02a02ce49755b5d8f09">
  <xsd:schema xmlns:xsd="http://www.w3.org/2001/XMLSchema" xmlns:xs="http://www.w3.org/2001/XMLSchema" xmlns:p="http://schemas.microsoft.com/office/2006/metadata/properties" xmlns:ns2="5baf6aeb-c4a1-484a-8809-ba7d9df1a1a3" xmlns:ns3="be2a6ecb-3648-45bc-9e6b-8070429bc922" targetNamespace="http://schemas.microsoft.com/office/2006/metadata/properties" ma:root="true" ma:fieldsID="90fd28a1de759503a7ad0a3626e0eebc" ns2:_="" ns3:_="">
    <xsd:import namespace="5baf6aeb-c4a1-484a-8809-ba7d9df1a1a3"/>
    <xsd:import namespace="be2a6ecb-3648-45bc-9e6b-8070429bc9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af6aeb-c4a1-484a-8809-ba7d9df1a1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e9128e0-8a12-459f-9797-0c0b4c4d57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2a6ecb-3648-45bc-9e6b-8070429bc922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70ae69ec-17a7-4156-a51b-1484e08d7700}" ma:internalName="TaxCatchAll" ma:showField="CatchAllData" ma:web="be2a6ecb-3648-45bc-9e6b-8070429bc9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baf6aeb-c4a1-484a-8809-ba7d9df1a1a3">
      <Terms xmlns="http://schemas.microsoft.com/office/infopath/2007/PartnerControls"/>
    </lcf76f155ced4ddcb4097134ff3c332f>
    <TaxCatchAll xmlns="be2a6ecb-3648-45bc-9e6b-8070429bc922" xsi:nil="true"/>
  </documentManagement>
</p:properties>
</file>

<file path=customXml/itemProps1.xml><?xml version="1.0" encoding="utf-8"?>
<ds:datastoreItem xmlns:ds="http://schemas.openxmlformats.org/officeDocument/2006/customXml" ds:itemID="{F5183400-B0BB-4C0D-A4D1-C21104BBB97E}"/>
</file>

<file path=customXml/itemProps2.xml><?xml version="1.0" encoding="utf-8"?>
<ds:datastoreItem xmlns:ds="http://schemas.openxmlformats.org/officeDocument/2006/customXml" ds:itemID="{1AB7B2EB-0AB8-4A40-AE40-2F37300B4E64}"/>
</file>

<file path=customXml/itemProps3.xml><?xml version="1.0" encoding="utf-8"?>
<ds:datastoreItem xmlns:ds="http://schemas.openxmlformats.org/officeDocument/2006/customXml" ds:itemID="{42E5D94E-BF2B-44D4-A9E3-473E0B38D42C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Eugenia Chepurin  |  First Station Media</dc:creator>
  <dcterms:created xsi:type="dcterms:W3CDTF">2023-05-31T12:47:58Z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0x01010097AED13DC2BFC9439D4F4998BA7287EB</vt:lpwstr>
  </property>
</Properties>
</file>