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41"/>
  </p:notesMasterIdLst>
  <p:sldIdLst>
    <p:sldId id="324" r:id="rId6"/>
    <p:sldId id="675" r:id="rId7"/>
    <p:sldId id="605" r:id="rId8"/>
    <p:sldId id="259" r:id="rId9"/>
    <p:sldId id="606" r:id="rId10"/>
    <p:sldId id="607" r:id="rId11"/>
    <p:sldId id="260" r:id="rId12"/>
    <p:sldId id="261" r:id="rId13"/>
    <p:sldId id="262" r:id="rId14"/>
    <p:sldId id="263" r:id="rId15"/>
    <p:sldId id="677" r:id="rId16"/>
    <p:sldId id="676" r:id="rId17"/>
    <p:sldId id="678" r:id="rId18"/>
    <p:sldId id="608" r:id="rId19"/>
    <p:sldId id="609" r:id="rId20"/>
    <p:sldId id="283" r:id="rId21"/>
    <p:sldId id="611" r:id="rId22"/>
    <p:sldId id="289" r:id="rId23"/>
    <p:sldId id="285" r:id="rId24"/>
    <p:sldId id="284" r:id="rId25"/>
    <p:sldId id="286" r:id="rId26"/>
    <p:sldId id="615" r:id="rId27"/>
    <p:sldId id="288" r:id="rId28"/>
    <p:sldId id="287" r:id="rId29"/>
    <p:sldId id="290" r:id="rId30"/>
    <p:sldId id="291" r:id="rId31"/>
    <p:sldId id="292" r:id="rId32"/>
    <p:sldId id="293" r:id="rId33"/>
    <p:sldId id="270" r:id="rId34"/>
    <p:sldId id="623" r:id="rId35"/>
    <p:sldId id="296" r:id="rId36"/>
    <p:sldId id="682" r:id="rId37"/>
    <p:sldId id="681" r:id="rId38"/>
    <p:sldId id="280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6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560" y="20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0697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32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9056" y="1816608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21177" y="1816607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10-Second Safety Scan</a:t>
            </a:r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8741" y="2092076"/>
            <a:ext cx="9331851" cy="42367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3207" y="2093912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</a:t>
            </a:r>
            <a:r>
              <a:rPr lang="en-US"/>
              <a:t>run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42809"/>
            <a:ext cx="5535169" cy="2794946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80254"/>
            <a:ext cx="2743200" cy="3720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attacker’s emotions </a:t>
            </a:r>
          </a:p>
          <a:p>
            <a:pPr lvl="1"/>
            <a:r>
              <a:rPr lang="en-US" altLang="en-US" dirty="0"/>
              <a:t>May justify an attack (in the </a:t>
            </a:r>
            <a:r>
              <a:rPr lang="en-US" altLang="en-US"/>
              <a:t>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336679" cy="4348162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448" y="2511425"/>
            <a:ext cx="2511552" cy="34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389511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</a:t>
            </a:r>
            <a:r>
              <a:rPr lang="en-US"/>
              <a:t>vacant properties?</a:t>
            </a:r>
            <a:endParaRPr lang="en-US" dirty="0"/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4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football field–– 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/>
              <a:t>Keep keys out and </a:t>
            </a:r>
            <a:r>
              <a:rPr lang="en-US" dirty="0"/>
              <a:t>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/>
              <a:t>Working at </a:t>
            </a:r>
            <a:r>
              <a:rPr lang="en-US" altLang="en-US" dirty="0"/>
              <a:t>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</a:t>
            </a:r>
            <a:r>
              <a:rPr lang="en-US" altLang="en-US"/>
              <a:t>for prospects </a:t>
            </a:r>
            <a:r>
              <a:rPr lang="en-US" altLang="en-US" dirty="0"/>
              <a:t>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6" ma:contentTypeDescription="Create a new document." ma:contentTypeScope="" ma:versionID="1af693d0df4e312f9e07bc25dc9c005b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d293e84c704a663b3d0ea1d122d2fefc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d36437-e881-4f1e-a27f-6904a994a618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899EF-91FF-4C4C-88F1-B0D5FC576F04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4407e2b1-2de3-4243-8b0b-b75f019b4857"/>
    <ds:schemaRef ds:uri="http://purl.org/dc/dcmitype/"/>
    <ds:schemaRef ds:uri="http://schemas.microsoft.com/office/2006/documentManagement/types"/>
    <ds:schemaRef ds:uri="f1cb9c36-f315-4162-b7f6-fad9ac0bf51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B0B9D-2A61-4D37-8197-73F92DBB73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1283</Words>
  <Application>Microsoft Macintosh PowerPoint</Application>
  <PresentationFormat>Widescreen</PresentationFormat>
  <Paragraphs>276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.Lucida Grande UI Regular</vt:lpstr>
      <vt:lpstr>Arial</vt:lpstr>
      <vt:lpstr>Calibri</vt:lpstr>
      <vt:lpstr>Corbel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NAR’s Safety Program</vt:lpstr>
      <vt:lpstr>PowerPoint Presentation</vt:lpstr>
      <vt:lpstr>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Jane Lee</cp:lastModifiedBy>
  <cp:revision>218</cp:revision>
  <dcterms:created xsi:type="dcterms:W3CDTF">2017-04-25T00:12:58Z</dcterms:created>
  <dcterms:modified xsi:type="dcterms:W3CDTF">2021-09-02T16:06:08Z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  <property fmtid="{D5CDD505-2E9C-101B-9397-08002B2CF9AE}" pid="3" name="MediaServiceImageTags">
    <vt:lpwstr/>
  </property>
</Properties>
</file>