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7" r:id="rId3"/>
    <p:sldId id="289" r:id="rId4"/>
    <p:sldId id="285" r:id="rId5"/>
    <p:sldId id="288" r:id="rId6"/>
    <p:sldId id="260" r:id="rId7"/>
    <p:sldId id="277" r:id="rId8"/>
    <p:sldId id="283" r:id="rId9"/>
    <p:sldId id="276" r:id="rId10"/>
    <p:sldId id="290" r:id="rId11"/>
    <p:sldId id="284" r:id="rId12"/>
    <p:sldId id="281" r:id="rId13"/>
    <p:sldId id="286" r:id="rId14"/>
    <p:sldId id="270" r:id="rId15"/>
    <p:sldId id="272" r:id="rId16"/>
    <p:sldId id="280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3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941"/>
    <a:srgbClr val="ADDFE9"/>
    <a:srgbClr val="FEE800"/>
    <a:srgbClr val="006CB7"/>
    <a:srgbClr val="F58785"/>
    <a:srgbClr val="FFD94C"/>
    <a:srgbClr val="1C4584"/>
    <a:srgbClr val="BED7E9"/>
    <a:srgbClr val="0E2137"/>
    <a:srgbClr val="B03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28464"/>
    <p:restoredTop sz="94649"/>
  </p:normalViewPr>
  <p:slideViewPr>
    <p:cSldViewPr snapToGrid="0" snapToObjects="1">
      <p:cViewPr varScale="1">
        <p:scale>
          <a:sx n="114" d="100"/>
          <a:sy n="114" d="100"/>
        </p:scale>
        <p:origin x="1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46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217BC-4C71-CC42-BB1A-91504D9FDC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D005C-2AE5-D84C-911F-ACB5C95DC8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BB0D6-25CA-5E4F-8A73-33194F275917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63BC1-4AFA-864F-9C24-26BB7885B8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89CB1-AC58-1A46-A2AF-AA84A71CD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B3171-E52A-ED4B-8B03-9D3AF612A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E20F-127F-034D-BC8F-EDE05704DE95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C3BDC-5242-114E-8B1C-0F94F8FA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1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4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8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263125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9588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f6f8c2b7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4f6f8c2b7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30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f6f8c2b7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4f6f8c2b7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56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96DB-B96B-494A-ADEB-98C2691FD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DBC79-01C2-C447-816C-6F3CB990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DBC9-0170-084D-84C7-03190D8B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F4475-CE75-B84F-B961-056B187E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A5188-90F2-944B-93B4-0AA87032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06460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DAC-282A-C149-8E0E-A8EBEC9D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EF62B-1AAF-E54D-948B-6BF89CA9B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4443-90D9-F846-A715-6CB4BC3C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BC10E-ED17-2F49-A0C7-2FD3852E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42951-B82C-7842-8A79-8822D7C4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93059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A70C6-62DA-104A-9FD4-4CCC51118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5E94D-F7D6-094A-8535-3F77890E3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38063-BF14-DE40-905E-4787D4C2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1727-B547-E74E-AF8E-BE26867F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AFAE-3746-AD45-8868-5CAA88EF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4008"/>
      </p:ext>
    </p:extLst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A4156-5977-2F43-A1A6-A13AF1830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5733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6C10DE-4DAE-3C47-9E5E-F0F0430C8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14E9E-5A9F-3442-8D0A-A30B1C93A186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0414114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7EA5A-D0BF-3445-BA11-F5EFE68B7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0CB64-0B50-2D42-8F34-854C948A568D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0423673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89E06-C32B-4A47-B749-B170F9675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9697D6-8519-AA4B-A8A6-6BB064AAE3C4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0370378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CB0A7C-2169-4A43-8583-14CA76AC2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A43ED-66F6-C248-8735-575DAC86C981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3465146"/>
      </p:ext>
    </p:extLst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D4447E-7D7C-9C4F-88DF-0D9D7E8AA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F1D545-8912-214F-A29F-E389FE0387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0019" y="3493295"/>
            <a:ext cx="5082381" cy="31823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6C679CD-6C77-8842-A3D6-D1C5B03B40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018" y="128590"/>
            <a:ext cx="5082381" cy="31823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0D417-8D1A-D045-8B23-90F31C78C747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9165904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401696-2386-C14B-AA53-7809DE25A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E9A32-E0A7-8248-95CE-EEBBA8B8595A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AB19A6-9F88-9842-A48B-F01A54D337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0730" y="531813"/>
            <a:ext cx="8810540" cy="4658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5486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08296A-495D-2D40-804D-60CC1619B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8AB1E-5E0F-0443-BC20-AE3F93869E44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2700000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B13A-76CB-644A-B04E-8B5523B6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C279-F70E-1F4C-8D9B-4BFB0B3FC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D9EA9-370B-1446-8EFB-A0BB10D0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60878-5E21-CE41-BFC3-8E035C9E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BC75B-C340-E34D-A0FD-865646F7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4384"/>
      </p:ext>
    </p:extLst>
  </p:cSld>
  <p:clrMapOvr>
    <a:masterClrMapping/>
  </p:clrMapOvr>
  <p:transition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08296A-495D-2D40-804D-60CC1619B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8AB1E-5E0F-0443-BC20-AE3F93869E44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0341466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6F3CA0-646F-0E4A-817F-E4C0237FA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6A391E-F256-0642-A22A-330B22CC675F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3728211"/>
      </p:ext>
    </p:extLst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42F62-DFB3-F948-B5BC-05096B572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D5AEFC-B5EF-2544-B98C-A91F396FE9D6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5215899"/>
      </p:ext>
    </p:extLst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DCB327-B171-C142-90B6-9E5478551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A62020-68DD-604B-90C2-F9AA37B94A7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05970" y="8803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0E02A37-0A56-8C4D-8CC7-3793DDF223DA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182732" y="8803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BC6F4-994F-184A-816F-5573E235FA5D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5270114"/>
      </p:ext>
    </p:extLst>
  </p:cSld>
  <p:clrMapOvr>
    <a:masterClrMapping/>
  </p:clrMapOvr>
  <p:transition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893B69-8AAE-5745-B940-AE9C1A179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B39BF-2D5E-C04F-9421-F69229CBD5A5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1974845"/>
      </p:ext>
    </p:extLst>
  </p:cSld>
  <p:clrMapOvr>
    <a:masterClrMapping/>
  </p:clrMapOvr>
  <p:transition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3B39BF-2D5E-C04F-9421-F69229CBD5A5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AB561-C046-0CE6-E1BA-E4EEEF533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1FF14C-1B36-6842-24DA-FB3BA1B4E7A5}"/>
              </a:ext>
            </a:extLst>
          </p:cNvPr>
          <p:cNvSpPr txBox="1"/>
          <p:nvPr userDrawn="1"/>
        </p:nvSpPr>
        <p:spPr>
          <a:xfrm>
            <a:off x="256032" y="6400800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87259429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AA9DE-F6E1-0C44-BB33-44414E2D1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63980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0E91-F505-2C4D-9EBC-55763D34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47770-1C56-964E-ABF4-3499DDDE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8C1FD-2E49-1E4D-8586-8F521326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34C8-B655-1B44-8057-CFA2E468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DE60A-9D8F-4B4B-940D-336653E6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82436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B5B1-292B-F440-9733-5FDEDE46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0B3D5-1CDE-BC4B-BA62-EF24F8B2F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DF26F-A88E-9949-AF63-4BEB6CF30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6F2BC-30AA-1440-8C69-282C04F9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8607-D3AD-FC48-B233-444905E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C4AD9-5294-BF49-AFC5-C5F61D51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5044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940E-042B-A948-9EBF-020A8F1F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0A68C-23B9-CE44-A504-501B5604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B44A7-3F11-5B42-948C-B22E714B4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4F627-204A-424F-8E97-0E090323F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5AA89-5A7D-6D43-BE92-271005D23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D0455-0D60-F94D-B3D8-218DBA95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B1F47-CD8B-9443-86B2-EE78BDE1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9A07F-91D7-954B-8027-A313BAEE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22158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9ADC-71E6-274C-817C-DC3B77BF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F67D4-3F03-6641-BCB0-997CFBA7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C8207-1584-754B-A932-D72519B6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87A8C-68A4-0D45-8F82-CEC6A02C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351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2456C-4812-2E4C-B7A9-A27A1127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E7DCF-AE6B-8F4C-9A9E-535C1B43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D4F7B-1F2A-C341-9F98-4A710EDB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3068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1AD1-3DBE-2E44-8B38-7D0DF4A6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AC54D-0689-B648-899E-6AB029717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24D53-05DA-934A-8367-B957821E3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EF403-666C-9E4C-8C3F-640A3742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ABA15-EE4C-684C-93C8-A80184D0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F6F49-BB43-194B-B62B-522B8128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6901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2AA8-7971-9C47-BC4C-6981DCC5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2EBE3-9F5E-E147-AC2D-407F637A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8D42-BA6D-4B46-9FBB-AC684C9D8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6E501-79AB-074E-84A3-07E843FD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2601F-A921-1C48-B42F-BAD9D66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here's the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CBE83-88A5-F94E-AFEC-1FF963F1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71236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E8F1-1438-2B48-84B0-1784A7C22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6E27-466E-774D-829B-29DEDDC0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61E5-3DBB-6E4E-9D48-34D7666B2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662" r:id="rId14"/>
    <p:sldLayoutId id="2147483674" r:id="rId15"/>
    <p:sldLayoutId id="2147483663" r:id="rId16"/>
    <p:sldLayoutId id="2147483664" r:id="rId17"/>
    <p:sldLayoutId id="2147483666" r:id="rId18"/>
    <p:sldLayoutId id="2147483671" r:id="rId19"/>
    <p:sldLayoutId id="2147483677" r:id="rId20"/>
    <p:sldLayoutId id="2147483667" r:id="rId21"/>
    <p:sldLayoutId id="2147483675" r:id="rId22"/>
    <p:sldLayoutId id="2147483670" r:id="rId23"/>
    <p:sldLayoutId id="2147483669" r:id="rId24"/>
    <p:sldLayoutId id="2147483676" r:id="rId25"/>
    <p:sldLayoutId id="2147483665" r:id="rId26"/>
  </p:sldLayoutIdLst>
  <p:transition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174396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6;p42">
            <a:extLst>
              <a:ext uri="{FF2B5EF4-FFF2-40B4-BE49-F238E27FC236}">
                <a16:creationId xmlns:a16="http://schemas.microsoft.com/office/drawing/2014/main" id="{B68F4100-BA8C-874D-9810-3D24E1CAD2D6}"/>
              </a:ext>
            </a:extLst>
          </p:cNvPr>
          <p:cNvSpPr txBox="1"/>
          <p:nvPr/>
        </p:nvSpPr>
        <p:spPr>
          <a:xfrm>
            <a:off x="740222" y="568558"/>
            <a:ext cx="7691200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4000" b="1" dirty="0">
                <a:latin typeface="Montserrat" panose="02000505000000020004" pitchFamily="2" charset="77"/>
                <a:ea typeface="Montserrat SemiBold"/>
                <a:cs typeface="Montserrat SemiBold"/>
                <a:sym typeface="Montserrat SemiBold"/>
              </a:rPr>
              <a:t>HEADING</a:t>
            </a:r>
            <a:endParaRPr lang="en-US" sz="4000" b="1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86;p42">
            <a:extLst>
              <a:ext uri="{FF2B5EF4-FFF2-40B4-BE49-F238E27FC236}">
                <a16:creationId xmlns:a16="http://schemas.microsoft.com/office/drawing/2014/main" id="{EEC57DA5-54B4-501B-B582-9865EB013082}"/>
              </a:ext>
            </a:extLst>
          </p:cNvPr>
          <p:cNvSpPr txBox="1"/>
          <p:nvPr/>
        </p:nvSpPr>
        <p:spPr>
          <a:xfrm rot="21599636">
            <a:off x="879535" y="2375108"/>
            <a:ext cx="2357419" cy="72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25.7</a:t>
            </a:r>
            <a:r>
              <a:rPr lang="en-US" sz="4400" b="1" baseline="30000" dirty="0">
                <a:solidFill>
                  <a:schemeClr val="accent1"/>
                </a:solidFill>
                <a:latin typeface="Montserrat" panose="02000505000000020004" pitchFamily="2" charset="77"/>
              </a:rPr>
              <a:t>%</a:t>
            </a:r>
            <a:endParaRPr lang="uk-UA" sz="4400" b="1" dirty="0">
              <a:solidFill>
                <a:schemeClr val="accent1"/>
              </a:solidFill>
            </a:endParaRPr>
          </a:p>
        </p:txBody>
      </p:sp>
      <p:sp>
        <p:nvSpPr>
          <p:cNvPr id="12" name="Google Shape;189;p42">
            <a:extLst>
              <a:ext uri="{FF2B5EF4-FFF2-40B4-BE49-F238E27FC236}">
                <a16:creationId xmlns:a16="http://schemas.microsoft.com/office/drawing/2014/main" id="{8C7B5E97-41A9-B31A-9755-40E9B8A896B9}"/>
              </a:ext>
            </a:extLst>
          </p:cNvPr>
          <p:cNvSpPr txBox="1"/>
          <p:nvPr/>
        </p:nvSpPr>
        <p:spPr>
          <a:xfrm rot="21599382">
            <a:off x="879605" y="3692762"/>
            <a:ext cx="2755309" cy="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Fill in body text here.</a:t>
            </a:r>
            <a:endParaRPr sz="1600" dirty="0">
              <a:solidFill>
                <a:schemeClr val="tx2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sz="1333" dirty="0">
              <a:solidFill>
                <a:schemeClr val="tx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endParaRPr sz="1333" dirty="0">
              <a:solidFill>
                <a:schemeClr val="tx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3" name="Google Shape;194;p42">
            <a:extLst>
              <a:ext uri="{FF2B5EF4-FFF2-40B4-BE49-F238E27FC236}">
                <a16:creationId xmlns:a16="http://schemas.microsoft.com/office/drawing/2014/main" id="{92830A36-57D8-94EE-84A9-0E486F832CDB}"/>
              </a:ext>
            </a:extLst>
          </p:cNvPr>
          <p:cNvSpPr/>
          <p:nvPr/>
        </p:nvSpPr>
        <p:spPr>
          <a:xfrm>
            <a:off x="991825" y="3253565"/>
            <a:ext cx="1237174" cy="91600"/>
          </a:xfrm>
          <a:prstGeom prst="rect">
            <a:avLst/>
          </a:prstGeom>
          <a:solidFill>
            <a:srgbClr val="ED19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ED1941"/>
              </a:solidFill>
            </a:endParaRPr>
          </a:p>
        </p:txBody>
      </p:sp>
      <p:sp>
        <p:nvSpPr>
          <p:cNvPr id="14" name="Google Shape;189;p42">
            <a:extLst>
              <a:ext uri="{FF2B5EF4-FFF2-40B4-BE49-F238E27FC236}">
                <a16:creationId xmlns:a16="http://schemas.microsoft.com/office/drawing/2014/main" id="{8A43030C-C729-9581-E976-AA44F30B6511}"/>
              </a:ext>
            </a:extLst>
          </p:cNvPr>
          <p:cNvSpPr txBox="1"/>
          <p:nvPr/>
        </p:nvSpPr>
        <p:spPr>
          <a:xfrm rot="21599382">
            <a:off x="4099066" y="3692764"/>
            <a:ext cx="2755309" cy="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Fill in body text here.</a:t>
            </a:r>
          </a:p>
          <a:p>
            <a:endParaRPr sz="1333" dirty="0">
              <a:solidFill>
                <a:schemeClr val="tx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5" name="Google Shape;189;p42">
            <a:extLst>
              <a:ext uri="{FF2B5EF4-FFF2-40B4-BE49-F238E27FC236}">
                <a16:creationId xmlns:a16="http://schemas.microsoft.com/office/drawing/2014/main" id="{E7E57D25-1C61-2261-88BA-BF12D82134B8}"/>
              </a:ext>
            </a:extLst>
          </p:cNvPr>
          <p:cNvSpPr txBox="1"/>
          <p:nvPr/>
        </p:nvSpPr>
        <p:spPr>
          <a:xfrm rot="21599382">
            <a:off x="7318529" y="3692764"/>
            <a:ext cx="2755309" cy="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Fill in body text here.</a:t>
            </a:r>
          </a:p>
          <a:p>
            <a:endParaRPr sz="1333" dirty="0">
              <a:solidFill>
                <a:schemeClr val="tx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" name="Google Shape;186;p42">
            <a:extLst>
              <a:ext uri="{FF2B5EF4-FFF2-40B4-BE49-F238E27FC236}">
                <a16:creationId xmlns:a16="http://schemas.microsoft.com/office/drawing/2014/main" id="{8AC9D78F-A4AA-5423-3DB0-BE0370AAEEA6}"/>
              </a:ext>
            </a:extLst>
          </p:cNvPr>
          <p:cNvSpPr txBox="1"/>
          <p:nvPr/>
        </p:nvSpPr>
        <p:spPr>
          <a:xfrm rot="21599636">
            <a:off x="4099029" y="2375108"/>
            <a:ext cx="2357419" cy="72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25.7</a:t>
            </a:r>
            <a:r>
              <a:rPr lang="en-US" sz="4400" b="1" baseline="30000" dirty="0">
                <a:solidFill>
                  <a:schemeClr val="accent1"/>
                </a:solidFill>
                <a:latin typeface="Montserrat" panose="02000505000000020004" pitchFamily="2" charset="77"/>
              </a:rPr>
              <a:t>%</a:t>
            </a:r>
            <a:endParaRPr lang="uk-UA" sz="4400" b="1" dirty="0">
              <a:solidFill>
                <a:schemeClr val="accent1"/>
              </a:solidFill>
            </a:endParaRPr>
          </a:p>
        </p:txBody>
      </p:sp>
      <p:sp>
        <p:nvSpPr>
          <p:cNvPr id="18" name="Google Shape;186;p42">
            <a:extLst>
              <a:ext uri="{FF2B5EF4-FFF2-40B4-BE49-F238E27FC236}">
                <a16:creationId xmlns:a16="http://schemas.microsoft.com/office/drawing/2014/main" id="{E5920EC9-C72E-CA18-0DD9-6695B018C4BD}"/>
              </a:ext>
            </a:extLst>
          </p:cNvPr>
          <p:cNvSpPr txBox="1"/>
          <p:nvPr/>
        </p:nvSpPr>
        <p:spPr>
          <a:xfrm rot="21599636">
            <a:off x="7318492" y="2375108"/>
            <a:ext cx="2357419" cy="72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25.7</a:t>
            </a:r>
            <a:r>
              <a:rPr lang="en-US" sz="4400" b="1" baseline="30000" dirty="0">
                <a:solidFill>
                  <a:schemeClr val="accent1"/>
                </a:solidFill>
                <a:latin typeface="Montserrat" panose="02000505000000020004" pitchFamily="2" charset="77"/>
              </a:rPr>
              <a:t>%</a:t>
            </a:r>
            <a:endParaRPr lang="uk-UA" sz="4400" b="1" baseline="30000" dirty="0">
              <a:solidFill>
                <a:schemeClr val="accent1"/>
              </a:solidFill>
            </a:endParaRPr>
          </a:p>
        </p:txBody>
      </p:sp>
      <p:sp>
        <p:nvSpPr>
          <p:cNvPr id="22" name="Google Shape;194;p42">
            <a:extLst>
              <a:ext uri="{FF2B5EF4-FFF2-40B4-BE49-F238E27FC236}">
                <a16:creationId xmlns:a16="http://schemas.microsoft.com/office/drawing/2014/main" id="{CAB37E10-ED36-554D-9FE4-92C9059EC41C}"/>
              </a:ext>
            </a:extLst>
          </p:cNvPr>
          <p:cNvSpPr/>
          <p:nvPr/>
        </p:nvSpPr>
        <p:spPr>
          <a:xfrm>
            <a:off x="4239547" y="3253565"/>
            <a:ext cx="1237174" cy="91600"/>
          </a:xfrm>
          <a:prstGeom prst="rect">
            <a:avLst/>
          </a:prstGeom>
          <a:solidFill>
            <a:srgbClr val="ED19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ED1941"/>
              </a:solidFill>
            </a:endParaRPr>
          </a:p>
        </p:txBody>
      </p:sp>
      <p:sp>
        <p:nvSpPr>
          <p:cNvPr id="23" name="Google Shape;194;p42">
            <a:extLst>
              <a:ext uri="{FF2B5EF4-FFF2-40B4-BE49-F238E27FC236}">
                <a16:creationId xmlns:a16="http://schemas.microsoft.com/office/drawing/2014/main" id="{C4558DAC-6870-0D47-54F7-0F0A40C1D1DB}"/>
              </a:ext>
            </a:extLst>
          </p:cNvPr>
          <p:cNvSpPr/>
          <p:nvPr/>
        </p:nvSpPr>
        <p:spPr>
          <a:xfrm>
            <a:off x="7459010" y="3253565"/>
            <a:ext cx="1237174" cy="91600"/>
          </a:xfrm>
          <a:prstGeom prst="rect">
            <a:avLst/>
          </a:prstGeom>
          <a:solidFill>
            <a:srgbClr val="ED19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ED19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79796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6;p42">
            <a:extLst>
              <a:ext uri="{FF2B5EF4-FFF2-40B4-BE49-F238E27FC236}">
                <a16:creationId xmlns:a16="http://schemas.microsoft.com/office/drawing/2014/main" id="{8D3EA632-5CA4-FC45-9C9E-5DB05010DD62}"/>
              </a:ext>
            </a:extLst>
          </p:cNvPr>
          <p:cNvSpPr txBox="1"/>
          <p:nvPr/>
        </p:nvSpPr>
        <p:spPr>
          <a:xfrm>
            <a:off x="1620982" y="1726141"/>
            <a:ext cx="7223564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latin typeface="Montserrat" panose="02000505000000020004" pitchFamily="2" charset="77"/>
                <a:ea typeface="Montserrat SemiBold"/>
                <a:cs typeface="Montserrat SemiBold"/>
                <a:sym typeface="Montserrat SemiBold"/>
              </a:rPr>
              <a:t>HEADING</a:t>
            </a:r>
            <a:endParaRPr lang="en-US" sz="4000" b="1" dirty="0"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96411D-1BB7-4B49-859F-AA75B052F0BC}"/>
              </a:ext>
            </a:extLst>
          </p:cNvPr>
          <p:cNvSpPr/>
          <p:nvPr/>
        </p:nvSpPr>
        <p:spPr>
          <a:xfrm>
            <a:off x="4544291" y="3278381"/>
            <a:ext cx="7079673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dirty="0"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latin typeface="Montserrat" panose="02000505000000020004" pitchFamily="2" charset="77"/>
              </a:rPr>
              <a:t>amet</a:t>
            </a:r>
            <a:r>
              <a:rPr lang="en-US" sz="1200" dirty="0"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elit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Phasellus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augue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sapien</a:t>
            </a:r>
            <a:r>
              <a:rPr lang="en-US" sz="1200" dirty="0"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latin typeface="Montserrat" panose="02000505000000020004" pitchFamily="2" charset="77"/>
              </a:rPr>
              <a:t>Nullam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congue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mattis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Quisque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turpis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diam</a:t>
            </a:r>
            <a:r>
              <a:rPr lang="en-US" sz="1200" dirty="0"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latin typeface="Montserrat" panose="02000505000000020004" pitchFamily="2" charset="77"/>
              </a:rPr>
              <a:t>laoreet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sed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est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nec</a:t>
            </a:r>
            <a:r>
              <a:rPr lang="en-US" sz="1200" dirty="0"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latin typeface="Montserrat" panose="02000505000000020004" pitchFamily="2" charset="77"/>
              </a:rPr>
              <a:t>mattis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lobortis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latin typeface="Montserrat" panose="02000505000000020004" pitchFamily="2" charset="77"/>
              </a:rPr>
              <a:t>amet</a:t>
            </a:r>
            <a:r>
              <a:rPr lang="en-US" sz="1200" dirty="0"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elit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Phasellus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augue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sapien</a:t>
            </a:r>
            <a:r>
              <a:rPr lang="en-US" sz="1200" dirty="0"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latin typeface="Montserrat" panose="02000505000000020004" pitchFamily="2" charset="77"/>
              </a:rPr>
              <a:t>Nullam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congue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mattis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Quisque</a:t>
            </a:r>
            <a:r>
              <a:rPr lang="en-US" sz="1200" dirty="0">
                <a:latin typeface="Montserrat" panose="02000505000000020004" pitchFamily="2" charset="77"/>
              </a:rPr>
              <a:t> Lorem ipsum dolor sit </a:t>
            </a:r>
            <a:r>
              <a:rPr lang="en-US" sz="1200" dirty="0" err="1">
                <a:latin typeface="Montserrat" panose="02000505000000020004" pitchFamily="2" charset="77"/>
              </a:rPr>
              <a:t>amet</a:t>
            </a:r>
            <a:r>
              <a:rPr lang="en-US" sz="1200" dirty="0"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elit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Phasellus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augue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sapien</a:t>
            </a:r>
            <a:r>
              <a:rPr lang="en-US" sz="1200" dirty="0"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latin typeface="Montserrat" panose="02000505000000020004" pitchFamily="2" charset="77"/>
              </a:rPr>
              <a:t>Nullam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congue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mattis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Quisque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turpis</a:t>
            </a:r>
            <a:r>
              <a:rPr lang="en-US" sz="1200" dirty="0">
                <a:latin typeface="Montserrat" panose="02000505000000020004" pitchFamily="2" charset="77"/>
              </a:rPr>
              <a:t> diam, </a:t>
            </a:r>
            <a:r>
              <a:rPr lang="en-US" sz="1200" dirty="0" err="1">
                <a:latin typeface="Montserrat" panose="02000505000000020004" pitchFamily="2" charset="77"/>
              </a:rPr>
              <a:t>laoreet</a:t>
            </a:r>
            <a:r>
              <a:rPr lang="en-US" sz="1200" dirty="0">
                <a:latin typeface="Montserrat" panose="02000505000000020004" pitchFamily="2" charset="77"/>
              </a:rPr>
              <a:t> sed </a:t>
            </a:r>
            <a:r>
              <a:rPr lang="en-US" sz="1200" dirty="0" err="1">
                <a:latin typeface="Montserrat" panose="02000505000000020004" pitchFamily="2" charset="77"/>
              </a:rPr>
              <a:t>est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nec</a:t>
            </a:r>
            <a:r>
              <a:rPr lang="en-US" sz="1200" dirty="0"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latin typeface="Montserrat" panose="02000505000000020004" pitchFamily="2" charset="77"/>
              </a:rPr>
              <a:t>mattis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lobortis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latin typeface="Montserrat" panose="02000505000000020004" pitchFamily="2" charset="77"/>
              </a:rPr>
              <a:t>amet</a:t>
            </a:r>
            <a:r>
              <a:rPr lang="en-US" sz="1200" dirty="0"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elit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Phasellus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augue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sapien</a:t>
            </a:r>
            <a:r>
              <a:rPr lang="en-US" sz="1200" dirty="0"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latin typeface="Montserrat" panose="02000505000000020004" pitchFamily="2" charset="77"/>
              </a:rPr>
              <a:t>Nullam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congue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egestas</a:t>
            </a:r>
            <a:r>
              <a:rPr lang="en-US" sz="1200" dirty="0">
                <a:latin typeface="Montserrat" panose="02000505000000020004" pitchFamily="2" charset="77"/>
              </a:rPr>
              <a:t> </a:t>
            </a:r>
            <a:r>
              <a:rPr lang="en-US" sz="1200" dirty="0" err="1">
                <a:latin typeface="Montserrat" panose="02000505000000020004" pitchFamily="2" charset="77"/>
              </a:rPr>
              <a:t>mattis</a:t>
            </a:r>
            <a:r>
              <a:rPr lang="en-US" sz="1200" dirty="0"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latin typeface="Montserrat" panose="02000505000000020004" pitchFamily="2" charset="77"/>
              </a:rPr>
              <a:t>Quisque</a:t>
            </a:r>
            <a:endParaRPr lang="en-US" sz="1200" dirty="0">
              <a:latin typeface="Montserrat" panose="02000505000000020004" pitchFamily="2" charset="77"/>
            </a:endParaRPr>
          </a:p>
          <a:p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10" name="Google Shape;176;p41">
            <a:extLst>
              <a:ext uri="{FF2B5EF4-FFF2-40B4-BE49-F238E27FC236}">
                <a16:creationId xmlns:a16="http://schemas.microsoft.com/office/drawing/2014/main" id="{8200FF10-9FB3-DD40-BF79-13E84BFA5AD3}"/>
              </a:ext>
            </a:extLst>
          </p:cNvPr>
          <p:cNvSpPr txBox="1"/>
          <p:nvPr/>
        </p:nvSpPr>
        <p:spPr>
          <a:xfrm>
            <a:off x="1704112" y="3302214"/>
            <a:ext cx="2565582" cy="116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3200" b="1" dirty="0">
                <a:solidFill>
                  <a:srgbClr val="006CB7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SUBHEAD</a:t>
            </a:r>
          </a:p>
          <a:p>
            <a:pPr>
              <a:buClr>
                <a:srgbClr val="000000"/>
              </a:buClr>
              <a:buSzPts val="2500"/>
            </a:pPr>
            <a:r>
              <a:rPr lang="en-US" sz="3200" b="1" dirty="0">
                <a:solidFill>
                  <a:srgbClr val="006CB7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TEXT</a:t>
            </a:r>
          </a:p>
        </p:txBody>
      </p:sp>
      <p:cxnSp>
        <p:nvCxnSpPr>
          <p:cNvPr id="5" name="Google Shape;341;p48">
            <a:extLst>
              <a:ext uri="{FF2B5EF4-FFF2-40B4-BE49-F238E27FC236}">
                <a16:creationId xmlns:a16="http://schemas.microsoft.com/office/drawing/2014/main" id="{35531CEF-0734-4668-CC17-2DF54F127DA3}"/>
              </a:ext>
            </a:extLst>
          </p:cNvPr>
          <p:cNvCxnSpPr>
            <a:cxnSpLocks/>
          </p:cNvCxnSpPr>
          <p:nvPr/>
        </p:nvCxnSpPr>
        <p:spPr>
          <a:xfrm>
            <a:off x="1773382" y="2763977"/>
            <a:ext cx="9961418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82702687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" name="Google Shape;340;p48">
            <a:extLst>
              <a:ext uri="{FF2B5EF4-FFF2-40B4-BE49-F238E27FC236}">
                <a16:creationId xmlns:a16="http://schemas.microsoft.com/office/drawing/2014/main" id="{4D7D932A-4AF1-B442-8D41-34A8393372CB}"/>
              </a:ext>
            </a:extLst>
          </p:cNvPr>
          <p:cNvSpPr txBox="1"/>
          <p:nvPr/>
        </p:nvSpPr>
        <p:spPr>
          <a:xfrm>
            <a:off x="500075" y="481876"/>
            <a:ext cx="73512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800" b="1" dirty="0"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HEADING TEXT</a:t>
            </a:r>
            <a:endParaRPr sz="2800" b="1" i="0" u="none" strike="noStrike" cap="none" dirty="0"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cxnSp>
        <p:nvCxnSpPr>
          <p:cNvPr id="5" name="Google Shape;341;p48">
            <a:extLst>
              <a:ext uri="{FF2B5EF4-FFF2-40B4-BE49-F238E27FC236}">
                <a16:creationId xmlns:a16="http://schemas.microsoft.com/office/drawing/2014/main" id="{F4D48442-95CD-E74C-8BDF-2181851C8B3E}"/>
              </a:ext>
            </a:extLst>
          </p:cNvPr>
          <p:cNvCxnSpPr>
            <a:cxnSpLocks/>
          </p:cNvCxnSpPr>
          <p:nvPr/>
        </p:nvCxnSpPr>
        <p:spPr>
          <a:xfrm>
            <a:off x="612590" y="1121651"/>
            <a:ext cx="1491632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452C9E1-D147-4C46-AC7F-C55035436121}"/>
              </a:ext>
            </a:extLst>
          </p:cNvPr>
          <p:cNvGrpSpPr/>
          <p:nvPr/>
        </p:nvGrpSpPr>
        <p:grpSpPr>
          <a:xfrm>
            <a:off x="1480401" y="2413220"/>
            <a:ext cx="914400" cy="914400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495D28-B7F7-554E-998E-1ED7D1BBE94D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73B91C56-35D8-C942-A051-369FAF0F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rgbClr val="006CB7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769400-3CFE-A84A-B50D-89552ED84765}"/>
              </a:ext>
            </a:extLst>
          </p:cNvPr>
          <p:cNvSpPr txBox="1"/>
          <p:nvPr/>
        </p:nvSpPr>
        <p:spPr>
          <a:xfrm>
            <a:off x="2609552" y="2144375"/>
            <a:ext cx="328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CB7"/>
                </a:solidFill>
                <a:latin typeface="Montserrat" panose="02000505000000020004" pitchFamily="2" charset="77"/>
              </a:rPr>
              <a:t>TITLE</a:t>
            </a:r>
            <a:endParaRPr lang="uk-UA" sz="3200" b="1" dirty="0">
              <a:solidFill>
                <a:srgbClr val="006CB7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84E271-9898-B14A-89D3-884073378A7B}"/>
              </a:ext>
            </a:extLst>
          </p:cNvPr>
          <p:cNvSpPr txBox="1"/>
          <p:nvPr/>
        </p:nvSpPr>
        <p:spPr>
          <a:xfrm>
            <a:off x="2609554" y="2832864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4C70E6-DB59-404D-A79E-CFA99EB665E3}"/>
              </a:ext>
            </a:extLst>
          </p:cNvPr>
          <p:cNvGrpSpPr/>
          <p:nvPr/>
        </p:nvGrpSpPr>
        <p:grpSpPr>
          <a:xfrm>
            <a:off x="6049411" y="2413220"/>
            <a:ext cx="914400" cy="914400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8B2D21E-FD00-524C-9D98-A7169589F3B7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99697C42-9FC7-CD4D-BC04-FD670D2E2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AC249EC-9546-F54F-81EF-14C563F0A26D}"/>
              </a:ext>
            </a:extLst>
          </p:cNvPr>
          <p:cNvSpPr txBox="1"/>
          <p:nvPr/>
        </p:nvSpPr>
        <p:spPr>
          <a:xfrm>
            <a:off x="7178563" y="2144375"/>
            <a:ext cx="328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CB7"/>
                </a:solidFill>
                <a:latin typeface="Montserrat" panose="02000505000000020004" pitchFamily="2" charset="77"/>
              </a:rPr>
              <a:t>TITLE</a:t>
            </a:r>
            <a:endParaRPr lang="uk-UA" sz="3200" b="1" dirty="0">
              <a:solidFill>
                <a:srgbClr val="006CB7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630E43-D0C8-FA47-A3E7-525B1446DD7C}"/>
              </a:ext>
            </a:extLst>
          </p:cNvPr>
          <p:cNvSpPr txBox="1"/>
          <p:nvPr/>
        </p:nvSpPr>
        <p:spPr>
          <a:xfrm>
            <a:off x="7178564" y="2832864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C191C4-9C60-EC47-8EB2-B6D88089D232}"/>
              </a:ext>
            </a:extLst>
          </p:cNvPr>
          <p:cNvGrpSpPr/>
          <p:nvPr/>
        </p:nvGrpSpPr>
        <p:grpSpPr>
          <a:xfrm>
            <a:off x="1480401" y="4535934"/>
            <a:ext cx="914400" cy="914400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1F2EC3-EF5C-3C47-8AC5-33E8F1FE0372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FCF5ED6D-EC86-5F49-A499-066B0E930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D8E20DD-F7E5-4242-A00A-FF5ED6696E9A}"/>
              </a:ext>
            </a:extLst>
          </p:cNvPr>
          <p:cNvSpPr txBox="1"/>
          <p:nvPr/>
        </p:nvSpPr>
        <p:spPr>
          <a:xfrm>
            <a:off x="2609553" y="4267089"/>
            <a:ext cx="328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CB7"/>
                </a:solidFill>
                <a:latin typeface="Montserrat" panose="02000505000000020004" pitchFamily="2" charset="77"/>
              </a:rPr>
              <a:t>TITLE</a:t>
            </a:r>
            <a:endParaRPr lang="uk-UA" sz="3200" b="1" dirty="0">
              <a:solidFill>
                <a:srgbClr val="006CB7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9B485B-8F38-6F49-9420-55AF99CD8821}"/>
              </a:ext>
            </a:extLst>
          </p:cNvPr>
          <p:cNvSpPr txBox="1"/>
          <p:nvPr/>
        </p:nvSpPr>
        <p:spPr>
          <a:xfrm>
            <a:off x="2609554" y="4955578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4F0667-10EF-504C-832F-A571F0698F6D}"/>
              </a:ext>
            </a:extLst>
          </p:cNvPr>
          <p:cNvGrpSpPr/>
          <p:nvPr/>
        </p:nvGrpSpPr>
        <p:grpSpPr>
          <a:xfrm>
            <a:off x="6005868" y="4535934"/>
            <a:ext cx="914400" cy="914400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1C7C262-9855-7B49-BE89-2655C69398F5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2E5BD0F-9590-B843-A5EC-8B533F15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488A7F4-0F5D-4543-992A-73B1F1C1CBBD}"/>
              </a:ext>
            </a:extLst>
          </p:cNvPr>
          <p:cNvSpPr txBox="1"/>
          <p:nvPr/>
        </p:nvSpPr>
        <p:spPr>
          <a:xfrm>
            <a:off x="7135020" y="4267089"/>
            <a:ext cx="328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CB7"/>
                </a:solidFill>
                <a:latin typeface="Montserrat" panose="02000505000000020004" pitchFamily="2" charset="77"/>
              </a:rPr>
              <a:t>TITLE</a:t>
            </a:r>
            <a:endParaRPr lang="uk-UA" sz="3200" b="1" dirty="0">
              <a:solidFill>
                <a:srgbClr val="006CB7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82559C-4EC5-F646-8E68-8A0998855AB8}"/>
              </a:ext>
            </a:extLst>
          </p:cNvPr>
          <p:cNvSpPr txBox="1"/>
          <p:nvPr/>
        </p:nvSpPr>
        <p:spPr>
          <a:xfrm>
            <a:off x="7135021" y="4955578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6712995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0;p48">
            <a:extLst>
              <a:ext uri="{FF2B5EF4-FFF2-40B4-BE49-F238E27FC236}">
                <a16:creationId xmlns:a16="http://schemas.microsoft.com/office/drawing/2014/main" id="{4D7D932A-4AF1-B442-8D41-34A8393372CB}"/>
              </a:ext>
            </a:extLst>
          </p:cNvPr>
          <p:cNvSpPr txBox="1"/>
          <p:nvPr/>
        </p:nvSpPr>
        <p:spPr>
          <a:xfrm>
            <a:off x="2420400" y="668409"/>
            <a:ext cx="73512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800" b="1" dirty="0"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HEADING TEXT</a:t>
            </a:r>
            <a:endParaRPr sz="2800" b="1" i="0" u="none" strike="noStrike" cap="none" dirty="0"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cxnSp>
        <p:nvCxnSpPr>
          <p:cNvPr id="5" name="Google Shape;341;p48">
            <a:extLst>
              <a:ext uri="{FF2B5EF4-FFF2-40B4-BE49-F238E27FC236}">
                <a16:creationId xmlns:a16="http://schemas.microsoft.com/office/drawing/2014/main" id="{F4D48442-95CD-E74C-8BDF-2181851C8B3E}"/>
              </a:ext>
            </a:extLst>
          </p:cNvPr>
          <p:cNvCxnSpPr>
            <a:cxnSpLocks/>
          </p:cNvCxnSpPr>
          <p:nvPr/>
        </p:nvCxnSpPr>
        <p:spPr>
          <a:xfrm>
            <a:off x="2531968" y="1393673"/>
            <a:ext cx="7128065" cy="0"/>
          </a:xfrm>
          <a:prstGeom prst="straightConnector1">
            <a:avLst/>
          </a:prstGeom>
          <a:noFill/>
          <a:ln w="635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452C9E1-D147-4C46-AC7F-C55035436121}"/>
              </a:ext>
            </a:extLst>
          </p:cNvPr>
          <p:cNvGrpSpPr/>
          <p:nvPr/>
        </p:nvGrpSpPr>
        <p:grpSpPr>
          <a:xfrm>
            <a:off x="2509303" y="1949376"/>
            <a:ext cx="598612" cy="598612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495D28-B7F7-554E-998E-1ED7D1BBE94D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73B91C56-35D8-C942-A051-369FAF0F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769400-3CFE-A84A-B50D-89552ED84765}"/>
              </a:ext>
            </a:extLst>
          </p:cNvPr>
          <p:cNvSpPr txBox="1"/>
          <p:nvPr/>
        </p:nvSpPr>
        <p:spPr>
          <a:xfrm>
            <a:off x="3248502" y="1940205"/>
            <a:ext cx="328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TITLE</a:t>
            </a:r>
            <a:endParaRPr lang="uk-UA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84E271-9898-B14A-89D3-884073378A7B}"/>
              </a:ext>
            </a:extLst>
          </p:cNvPr>
          <p:cNvSpPr txBox="1"/>
          <p:nvPr/>
        </p:nvSpPr>
        <p:spPr>
          <a:xfrm>
            <a:off x="3248502" y="2401870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4A44DC-E4C4-C841-9AC6-B4E7BD7FDF22}"/>
              </a:ext>
            </a:extLst>
          </p:cNvPr>
          <p:cNvGrpSpPr/>
          <p:nvPr/>
        </p:nvGrpSpPr>
        <p:grpSpPr>
          <a:xfrm>
            <a:off x="2509303" y="3233890"/>
            <a:ext cx="598612" cy="598612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04EA01B-CCBA-8F47-856A-69AB2758E117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EAA7CE20-C7C6-324C-A7EC-144545BEE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B8612CC-055C-0942-B461-DBA2C82D3FBD}"/>
              </a:ext>
            </a:extLst>
          </p:cNvPr>
          <p:cNvSpPr txBox="1"/>
          <p:nvPr/>
        </p:nvSpPr>
        <p:spPr>
          <a:xfrm>
            <a:off x="3248502" y="3224719"/>
            <a:ext cx="328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TITLE</a:t>
            </a:r>
            <a:endParaRPr lang="uk-UA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E63F7F-86E6-D649-A1D1-3080982AD2EC}"/>
              </a:ext>
            </a:extLst>
          </p:cNvPr>
          <p:cNvSpPr txBox="1"/>
          <p:nvPr/>
        </p:nvSpPr>
        <p:spPr>
          <a:xfrm>
            <a:off x="3248502" y="3686384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434B21-AD33-5B49-A8F7-3E0C28CA5A42}"/>
              </a:ext>
            </a:extLst>
          </p:cNvPr>
          <p:cNvGrpSpPr/>
          <p:nvPr/>
        </p:nvGrpSpPr>
        <p:grpSpPr>
          <a:xfrm>
            <a:off x="2504037" y="4529927"/>
            <a:ext cx="598612" cy="598612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2DB374-DF23-6E4B-B651-4D2DEDE9F04D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B535394-C5CF-1248-BE79-52CE003D0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2D21CF8-D63F-504F-861B-A1A7A8A48E59}"/>
              </a:ext>
            </a:extLst>
          </p:cNvPr>
          <p:cNvSpPr txBox="1"/>
          <p:nvPr/>
        </p:nvSpPr>
        <p:spPr>
          <a:xfrm>
            <a:off x="3243236" y="4520756"/>
            <a:ext cx="328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TITLE</a:t>
            </a:r>
            <a:endParaRPr lang="uk-UA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FD93A2-98BD-9D46-8003-330BC1EE3D02}"/>
              </a:ext>
            </a:extLst>
          </p:cNvPr>
          <p:cNvSpPr txBox="1"/>
          <p:nvPr/>
        </p:nvSpPr>
        <p:spPr>
          <a:xfrm>
            <a:off x="3243236" y="4982421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C941E2-456C-8F47-A197-3558DF527840}"/>
              </a:ext>
            </a:extLst>
          </p:cNvPr>
          <p:cNvGrpSpPr/>
          <p:nvPr/>
        </p:nvGrpSpPr>
        <p:grpSpPr>
          <a:xfrm>
            <a:off x="6648104" y="1949376"/>
            <a:ext cx="598612" cy="598612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371728-8A09-2449-A722-D187F6F85CE4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83567958-0086-3A42-89FC-352765EF1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7A0C561-2E68-E442-B70D-D49E4ED6D3C7}"/>
              </a:ext>
            </a:extLst>
          </p:cNvPr>
          <p:cNvSpPr txBox="1"/>
          <p:nvPr/>
        </p:nvSpPr>
        <p:spPr>
          <a:xfrm>
            <a:off x="7376528" y="1940205"/>
            <a:ext cx="328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TITLE</a:t>
            </a:r>
            <a:endParaRPr lang="uk-UA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FBA624-CA01-8442-9716-619650C91DAA}"/>
              </a:ext>
            </a:extLst>
          </p:cNvPr>
          <p:cNvSpPr txBox="1"/>
          <p:nvPr/>
        </p:nvSpPr>
        <p:spPr>
          <a:xfrm>
            <a:off x="7387303" y="2401870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BAEB3F4-D973-454C-9CF0-D5487225CBE4}"/>
              </a:ext>
            </a:extLst>
          </p:cNvPr>
          <p:cNvGrpSpPr/>
          <p:nvPr/>
        </p:nvGrpSpPr>
        <p:grpSpPr>
          <a:xfrm>
            <a:off x="6648104" y="3233890"/>
            <a:ext cx="598612" cy="598612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4953723-B5B0-8F40-91EE-0A67EA1B31DA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068A0424-1C28-5049-9214-D35BA74EF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F6BA5BB-FBC9-D241-8DCE-2E07CE69981B}"/>
              </a:ext>
            </a:extLst>
          </p:cNvPr>
          <p:cNvSpPr txBox="1"/>
          <p:nvPr/>
        </p:nvSpPr>
        <p:spPr>
          <a:xfrm>
            <a:off x="7387303" y="3224719"/>
            <a:ext cx="328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TITLE</a:t>
            </a:r>
            <a:endParaRPr lang="uk-UA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F0AB278-E08D-3D45-8ACD-68F34A6FE74C}"/>
              </a:ext>
            </a:extLst>
          </p:cNvPr>
          <p:cNvSpPr txBox="1"/>
          <p:nvPr/>
        </p:nvSpPr>
        <p:spPr>
          <a:xfrm>
            <a:off x="7387303" y="3686384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357531F-A82D-5C45-8F01-1ECBCF2C006B}"/>
              </a:ext>
            </a:extLst>
          </p:cNvPr>
          <p:cNvGrpSpPr/>
          <p:nvPr/>
        </p:nvGrpSpPr>
        <p:grpSpPr>
          <a:xfrm>
            <a:off x="6642838" y="4529927"/>
            <a:ext cx="598612" cy="598612"/>
            <a:chOff x="1319578" y="2215512"/>
            <a:chExt cx="914400" cy="914400"/>
          </a:xfrm>
          <a:solidFill>
            <a:srgbClr val="ADDFE9"/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EF67EAD-2B60-0743-A482-1CCA9B6AAA83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A53A4FBC-D364-184F-ACAA-0570F66A4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ADE6C68-0F5F-E747-96AF-55C95DD5CE9C}"/>
              </a:ext>
            </a:extLst>
          </p:cNvPr>
          <p:cNvSpPr txBox="1"/>
          <p:nvPr/>
        </p:nvSpPr>
        <p:spPr>
          <a:xfrm>
            <a:off x="7382037" y="4520756"/>
            <a:ext cx="328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anose="02000505000000020004" pitchFamily="2" charset="77"/>
              </a:rPr>
              <a:t>TITLE</a:t>
            </a:r>
            <a:endParaRPr lang="uk-UA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56E918-02BE-C04F-AB93-A7A5138DBD6E}"/>
              </a:ext>
            </a:extLst>
          </p:cNvPr>
          <p:cNvSpPr txBox="1"/>
          <p:nvPr/>
        </p:nvSpPr>
        <p:spPr>
          <a:xfrm>
            <a:off x="7382037" y="4982421"/>
            <a:ext cx="32839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consectetuer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77895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12E615A-D85F-F344-94C8-DE477E189606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1283455" y="880311"/>
            <a:ext cx="4636168" cy="4425696"/>
          </a:xfrm>
          <a:solidFill>
            <a:schemeClr val="bg1"/>
          </a:solidFill>
          <a:ln w="76200">
            <a:solidFill>
              <a:srgbClr val="ED1941"/>
            </a:solidFill>
          </a:ln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4F9369-0ACE-D049-A82B-14FBB97A4D5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0833" y="880311"/>
            <a:ext cx="4636168" cy="4427621"/>
          </a:xfrm>
          <a:solidFill>
            <a:schemeClr val="bg1"/>
          </a:solidFill>
          <a:ln w="76200">
            <a:solidFill>
              <a:srgbClr val="ED1941"/>
            </a:solidFill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4579A-7100-744C-ADCE-372B2A822300}"/>
              </a:ext>
            </a:extLst>
          </p:cNvPr>
          <p:cNvSpPr txBox="1"/>
          <p:nvPr/>
        </p:nvSpPr>
        <p:spPr>
          <a:xfrm>
            <a:off x="1283455" y="2908493"/>
            <a:ext cx="463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image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37F69-2233-4242-A919-137E24F393D7}"/>
              </a:ext>
            </a:extLst>
          </p:cNvPr>
          <p:cNvSpPr txBox="1"/>
          <p:nvPr/>
        </p:nvSpPr>
        <p:spPr>
          <a:xfrm>
            <a:off x="6279709" y="2908493"/>
            <a:ext cx="463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850621859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726A40-9C0A-1F4D-9224-F638068EF415}"/>
              </a:ext>
            </a:extLst>
          </p:cNvPr>
          <p:cNvSpPr txBox="1"/>
          <p:nvPr/>
        </p:nvSpPr>
        <p:spPr>
          <a:xfrm>
            <a:off x="4514335" y="2814936"/>
            <a:ext cx="316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image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74C244-B532-AC4B-974D-86971DFE4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0730" y="531813"/>
            <a:ext cx="8810540" cy="4966944"/>
          </a:xfrm>
          <a:ln w="76200">
            <a:solidFill>
              <a:srgbClr val="ED1941"/>
            </a:solidFill>
          </a:ln>
        </p:spPr>
      </p:sp>
    </p:spTree>
    <p:extLst>
      <p:ext uri="{BB962C8B-B14F-4D97-AF65-F5344CB8AC3E}">
        <p14:creationId xmlns:p14="http://schemas.microsoft.com/office/powerpoint/2010/main" val="932652897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7E123-7A2A-7846-8F4A-9E1C8D08C4A8}"/>
              </a:ext>
            </a:extLst>
          </p:cNvPr>
          <p:cNvSpPr txBox="1"/>
          <p:nvPr/>
        </p:nvSpPr>
        <p:spPr>
          <a:xfrm>
            <a:off x="3876610" y="2262277"/>
            <a:ext cx="5833020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latin typeface="Montserrat" panose="02000505000000020004" pitchFamily="2" charset="77"/>
              </a:rPr>
              <a:t>hi there! lorem ipsum dolor sit </a:t>
            </a:r>
            <a:r>
              <a:rPr lang="en-US" sz="2200" dirty="0" err="1">
                <a:latin typeface="Montserrat" panose="02000505000000020004" pitchFamily="2" charset="77"/>
              </a:rPr>
              <a:t>amet</a:t>
            </a:r>
            <a:r>
              <a:rPr lang="en-US" sz="2200" dirty="0">
                <a:latin typeface="Montserrat" panose="02000505000000020004" pitchFamily="2" charset="77"/>
              </a:rPr>
              <a:t>, </a:t>
            </a:r>
            <a:r>
              <a:rPr lang="en-US" sz="2200" dirty="0" err="1">
                <a:latin typeface="Montserrat" panose="02000505000000020004" pitchFamily="2" charset="77"/>
              </a:rPr>
              <a:t>consectetuer</a:t>
            </a:r>
            <a:r>
              <a:rPr lang="en-US" sz="2200" dirty="0">
                <a:latin typeface="Montserrat" panose="02000505000000020004" pitchFamily="2" charset="77"/>
              </a:rPr>
              <a:t> </a:t>
            </a:r>
            <a:r>
              <a:rPr lang="en-US" sz="2200" dirty="0" err="1">
                <a:latin typeface="Montserrat" panose="02000505000000020004" pitchFamily="2" charset="77"/>
              </a:rPr>
              <a:t>adipiscing</a:t>
            </a:r>
            <a:r>
              <a:rPr lang="en-US" sz="2200" dirty="0">
                <a:latin typeface="Montserrat" panose="02000505000000020004" pitchFamily="2" charset="77"/>
              </a:rPr>
              <a:t> </a:t>
            </a:r>
            <a:r>
              <a:rPr lang="en-US" sz="2200" dirty="0" err="1">
                <a:latin typeface="Montserrat" panose="02000505000000020004" pitchFamily="2" charset="77"/>
              </a:rPr>
              <a:t>elit</a:t>
            </a:r>
            <a:r>
              <a:rPr lang="en-US" sz="2200" dirty="0">
                <a:latin typeface="Montserrat" panose="02000505000000020004" pitchFamily="2" charset="77"/>
              </a:rPr>
              <a:t> is a very important message for you -  lorem ipsum dolor sit </a:t>
            </a:r>
            <a:r>
              <a:rPr lang="en-US" sz="2200" dirty="0" err="1">
                <a:latin typeface="Montserrat" panose="02000505000000020004" pitchFamily="2" charset="77"/>
              </a:rPr>
              <a:t>amet</a:t>
            </a:r>
            <a:r>
              <a:rPr lang="en-US" sz="2200" dirty="0">
                <a:latin typeface="Montserrat" panose="02000505000000020004" pitchFamily="2" charset="77"/>
              </a:rPr>
              <a:t>, </a:t>
            </a:r>
            <a:r>
              <a:rPr lang="en-US" sz="2200" dirty="0" err="1">
                <a:latin typeface="Montserrat" panose="02000505000000020004" pitchFamily="2" charset="77"/>
              </a:rPr>
              <a:t>consectetuer</a:t>
            </a:r>
            <a:r>
              <a:rPr lang="en-US" sz="2200" dirty="0">
                <a:latin typeface="Montserrat" panose="02000505000000020004" pitchFamily="2" charset="77"/>
              </a:rPr>
              <a:t> </a:t>
            </a:r>
            <a:r>
              <a:rPr lang="en-US" sz="2200" dirty="0" err="1">
                <a:latin typeface="Montserrat" panose="02000505000000020004" pitchFamily="2" charset="77"/>
              </a:rPr>
              <a:t>adipiscing</a:t>
            </a:r>
            <a:r>
              <a:rPr lang="en-US" sz="2200" dirty="0">
                <a:latin typeface="Montserrat" panose="02000505000000020004" pitchFamily="2" charset="77"/>
              </a:rPr>
              <a:t> </a:t>
            </a:r>
            <a:r>
              <a:rPr lang="en-US" sz="2200" dirty="0" err="1">
                <a:latin typeface="Montserrat" panose="02000505000000020004" pitchFamily="2" charset="77"/>
              </a:rPr>
              <a:t>elit</a:t>
            </a:r>
            <a:r>
              <a:rPr lang="en-US" sz="2200" dirty="0">
                <a:latin typeface="Montserrat" panose="02000505000000020004" pitchFamily="2" charset="77"/>
              </a:rPr>
              <a:t>. presentation will tell </a:t>
            </a:r>
            <a:br>
              <a:rPr lang="en-US" sz="2200" dirty="0">
                <a:latin typeface="Montserrat" panose="02000505000000020004" pitchFamily="2" charset="77"/>
              </a:rPr>
            </a:br>
            <a:r>
              <a:rPr lang="en-US" sz="2200" dirty="0">
                <a:latin typeface="Montserrat" panose="02000505000000020004" pitchFamily="2" charset="77"/>
              </a:rPr>
              <a:t>you more on this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72A76-F475-954B-9D1B-C11EC72AA52F}"/>
              </a:ext>
            </a:extLst>
          </p:cNvPr>
          <p:cNvSpPr txBox="1"/>
          <p:nvPr/>
        </p:nvSpPr>
        <p:spPr>
          <a:xfrm>
            <a:off x="3876611" y="4600063"/>
            <a:ext cx="5722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latin typeface="Montserrat" panose="02000505000000020004" pitchFamily="2" charset="77"/>
              </a:rPr>
              <a:t>john doe </a:t>
            </a:r>
            <a:r>
              <a:rPr lang="en-US" sz="2200" dirty="0">
                <a:latin typeface="Montserrat" panose="02000505000000020004" pitchFamily="2" charset="77"/>
              </a:rPr>
              <a:t>- someone</a:t>
            </a:r>
          </a:p>
        </p:txBody>
      </p:sp>
    </p:spTree>
    <p:extLst>
      <p:ext uri="{BB962C8B-B14F-4D97-AF65-F5344CB8AC3E}">
        <p14:creationId xmlns:p14="http://schemas.microsoft.com/office/powerpoint/2010/main" val="1706533362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062185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EEDAC-4715-9844-B2C2-3085EABAEF4C}"/>
              </a:ext>
            </a:extLst>
          </p:cNvPr>
          <p:cNvSpPr txBox="1"/>
          <p:nvPr/>
        </p:nvSpPr>
        <p:spPr>
          <a:xfrm>
            <a:off x="1053511" y="3044279"/>
            <a:ext cx="6332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Montserrat" panose="02000505000000020004" pitchFamily="2" charset="77"/>
              </a:rPr>
              <a:t>NAME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30556-4723-8844-A809-9FBCEDA7A36F}"/>
              </a:ext>
            </a:extLst>
          </p:cNvPr>
          <p:cNvSpPr txBox="1"/>
          <p:nvPr/>
        </p:nvSpPr>
        <p:spPr>
          <a:xfrm>
            <a:off x="1073389" y="4243754"/>
            <a:ext cx="633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CB7"/>
                </a:solidFill>
                <a:latin typeface="Montserrat" panose="02000505000000020004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6AA9E-3052-9148-A4A5-65E493788B0F}"/>
              </a:ext>
            </a:extLst>
          </p:cNvPr>
          <p:cNvSpPr txBox="1"/>
          <p:nvPr/>
        </p:nvSpPr>
        <p:spPr>
          <a:xfrm>
            <a:off x="1073389" y="4595862"/>
            <a:ext cx="6332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C4584"/>
                </a:solidFill>
                <a:latin typeface="Montserrat" panose="02000505000000020004" pitchFamily="2" charset="77"/>
              </a:rPr>
              <a:t>LOCATION</a:t>
            </a:r>
            <a:endParaRPr lang="en-US" sz="1600" baseline="30000" dirty="0">
              <a:solidFill>
                <a:srgbClr val="1C4584"/>
              </a:solidFill>
              <a:latin typeface="Montserrat" panose="02000505000000020004" pitchFamily="2" charset="77"/>
            </a:endParaRPr>
          </a:p>
        </p:txBody>
      </p:sp>
      <p:cxnSp>
        <p:nvCxnSpPr>
          <p:cNvPr id="5" name="Google Shape;341;p48">
            <a:extLst>
              <a:ext uri="{FF2B5EF4-FFF2-40B4-BE49-F238E27FC236}">
                <a16:creationId xmlns:a16="http://schemas.microsoft.com/office/drawing/2014/main" id="{EBCF00DA-C336-BD7D-23EB-F9D6CE1BBB17}"/>
              </a:ext>
            </a:extLst>
          </p:cNvPr>
          <p:cNvCxnSpPr>
            <a:cxnSpLocks/>
          </p:cNvCxnSpPr>
          <p:nvPr/>
        </p:nvCxnSpPr>
        <p:spPr>
          <a:xfrm>
            <a:off x="1159884" y="3881369"/>
            <a:ext cx="4713974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10263208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B4B9E-24D5-AE4C-921A-E3B465B725AA}"/>
              </a:ext>
            </a:extLst>
          </p:cNvPr>
          <p:cNvSpPr txBox="1"/>
          <p:nvPr/>
        </p:nvSpPr>
        <p:spPr>
          <a:xfrm>
            <a:off x="1727887" y="3036585"/>
            <a:ext cx="87362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Montserrat" panose="02000505000000020004" pitchFamily="2" charset="77"/>
              </a:rPr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707812752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1617278" y="603529"/>
            <a:ext cx="521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anose="02000505000000020004" pitchFamily="2" charset="77"/>
              </a:rPr>
              <a:t>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1617277" y="1675832"/>
            <a:ext cx="339746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endParaRPr lang="en-US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1702323" y="1354009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79324097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FBC048D-1994-194A-8D07-31925EDC6376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5270500" cy="6858000"/>
          </a:xfrm>
          <a:solidFill>
            <a:schemeClr val="bg1"/>
          </a:solid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C3ADF-6FC1-2049-A7B2-0FD91687C94D}"/>
              </a:ext>
            </a:extLst>
          </p:cNvPr>
          <p:cNvSpPr txBox="1"/>
          <p:nvPr/>
        </p:nvSpPr>
        <p:spPr>
          <a:xfrm>
            <a:off x="6096000" y="2459106"/>
            <a:ext cx="248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ontserrat" panose="02000505000000020004" pitchFamily="2" charset="77"/>
              </a:rPr>
              <a:t>HEADING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541A7-49DB-CC4A-B9B7-BC3EBC3DB67E}"/>
              </a:ext>
            </a:extLst>
          </p:cNvPr>
          <p:cNvSpPr/>
          <p:nvPr/>
        </p:nvSpPr>
        <p:spPr>
          <a:xfrm>
            <a:off x="6096000" y="3503322"/>
            <a:ext cx="33974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endParaRPr lang="en-US" sz="1200" i="1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7A695-805B-BF40-AD84-5EBF3AEBB4AE}"/>
              </a:ext>
            </a:extLst>
          </p:cNvPr>
          <p:cNvSpPr txBox="1"/>
          <p:nvPr/>
        </p:nvSpPr>
        <p:spPr>
          <a:xfrm>
            <a:off x="1109543" y="3133990"/>
            <a:ext cx="316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image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6FAE6-2BE7-AD40-BC33-1614E45569B6}"/>
              </a:ext>
            </a:extLst>
          </p:cNvPr>
          <p:cNvSpPr txBox="1"/>
          <p:nvPr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5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8" name="Google Shape;341;p48">
            <a:extLst>
              <a:ext uri="{FF2B5EF4-FFF2-40B4-BE49-F238E27FC236}">
                <a16:creationId xmlns:a16="http://schemas.microsoft.com/office/drawing/2014/main" id="{372C2DAF-D1D0-EF49-A345-BAB1CCB61581}"/>
              </a:ext>
            </a:extLst>
          </p:cNvPr>
          <p:cNvCxnSpPr>
            <a:cxnSpLocks/>
          </p:cNvCxnSpPr>
          <p:nvPr/>
        </p:nvCxnSpPr>
        <p:spPr>
          <a:xfrm>
            <a:off x="6185760" y="312705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72648164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A60854-C870-0047-9B78-9473C6B490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4DB749-387F-E74B-AA7F-123EA1DDF4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DE67F-2A5E-4541-9259-3446CD78AE92}"/>
              </a:ext>
            </a:extLst>
          </p:cNvPr>
          <p:cNvSpPr txBox="1"/>
          <p:nvPr/>
        </p:nvSpPr>
        <p:spPr>
          <a:xfrm>
            <a:off x="1109543" y="1535108"/>
            <a:ext cx="316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image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01BA8-A07C-104D-8608-788A05EA751B}"/>
              </a:ext>
            </a:extLst>
          </p:cNvPr>
          <p:cNvSpPr txBox="1"/>
          <p:nvPr/>
        </p:nvSpPr>
        <p:spPr>
          <a:xfrm>
            <a:off x="1109543" y="4902316"/>
            <a:ext cx="316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image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8FD0F4-6720-5B4C-B822-2436B75DC6C1}"/>
              </a:ext>
            </a:extLst>
          </p:cNvPr>
          <p:cNvSpPr txBox="1"/>
          <p:nvPr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6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1245-40B8-654E-AE67-703C7FF97D7C}"/>
              </a:ext>
            </a:extLst>
          </p:cNvPr>
          <p:cNvSpPr txBox="1"/>
          <p:nvPr/>
        </p:nvSpPr>
        <p:spPr>
          <a:xfrm>
            <a:off x="6395121" y="1904440"/>
            <a:ext cx="248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ontserrat" panose="02000505000000020004" pitchFamily="2" charset="77"/>
              </a:rPr>
              <a:t>HEADING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268839-E0B2-F443-B8E9-E2D89FE7003E}"/>
              </a:ext>
            </a:extLst>
          </p:cNvPr>
          <p:cNvSpPr/>
          <p:nvPr/>
        </p:nvSpPr>
        <p:spPr>
          <a:xfrm>
            <a:off x="6395122" y="2921168"/>
            <a:ext cx="33974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endParaRPr lang="en-US" sz="1200" i="1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006CB7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Body Text</a:t>
            </a:r>
          </a:p>
        </p:txBody>
      </p:sp>
      <p:cxnSp>
        <p:nvCxnSpPr>
          <p:cNvPr id="9" name="Google Shape;341;p48">
            <a:extLst>
              <a:ext uri="{FF2B5EF4-FFF2-40B4-BE49-F238E27FC236}">
                <a16:creationId xmlns:a16="http://schemas.microsoft.com/office/drawing/2014/main" id="{09212BC0-72F2-344F-A01D-7D3F69F24640}"/>
              </a:ext>
            </a:extLst>
          </p:cNvPr>
          <p:cNvCxnSpPr>
            <a:cxnSpLocks/>
          </p:cNvCxnSpPr>
          <p:nvPr/>
        </p:nvCxnSpPr>
        <p:spPr>
          <a:xfrm>
            <a:off x="6486136" y="2590025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67495236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16300D-9C87-A54B-85A9-D8F122858332}"/>
              </a:ext>
            </a:extLst>
          </p:cNvPr>
          <p:cNvSpPr/>
          <p:nvPr/>
        </p:nvSpPr>
        <p:spPr>
          <a:xfrm>
            <a:off x="2684572" y="2876553"/>
            <a:ext cx="3262571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sapzien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Quisque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turpis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diam,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laoreet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sed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est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nec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lobortis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Quisque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</p:txBody>
      </p:sp>
      <p:sp>
        <p:nvSpPr>
          <p:cNvPr id="6" name="Google Shape;176;p41">
            <a:extLst>
              <a:ext uri="{FF2B5EF4-FFF2-40B4-BE49-F238E27FC236}">
                <a16:creationId xmlns:a16="http://schemas.microsoft.com/office/drawing/2014/main" id="{D19D4BE4-E02A-B14C-946C-BB73B442FEF4}"/>
              </a:ext>
            </a:extLst>
          </p:cNvPr>
          <p:cNvSpPr txBox="1"/>
          <p:nvPr/>
        </p:nvSpPr>
        <p:spPr>
          <a:xfrm>
            <a:off x="2684573" y="1322178"/>
            <a:ext cx="6418800" cy="74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4000" b="1" dirty="0">
                <a:latin typeface="Montserrat" panose="02000505000000020004" pitchFamily="2" charset="77"/>
                <a:ea typeface="Montserrat SemiBold"/>
                <a:cs typeface="Montserrat SemiBold"/>
                <a:sym typeface="Montserrat SemiBold"/>
              </a:rPr>
              <a:t>HEADING</a:t>
            </a:r>
            <a:endParaRPr lang="en-US" sz="4000" b="1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cxnSp>
        <p:nvCxnSpPr>
          <p:cNvPr id="10" name="Google Shape;341;p48">
            <a:extLst>
              <a:ext uri="{FF2B5EF4-FFF2-40B4-BE49-F238E27FC236}">
                <a16:creationId xmlns:a16="http://schemas.microsoft.com/office/drawing/2014/main" id="{DEFC4BC2-2BE5-FF4A-9D35-1B7DF01FD8BF}"/>
              </a:ext>
            </a:extLst>
          </p:cNvPr>
          <p:cNvCxnSpPr>
            <a:cxnSpLocks/>
          </p:cNvCxnSpPr>
          <p:nvPr/>
        </p:nvCxnSpPr>
        <p:spPr>
          <a:xfrm>
            <a:off x="2818784" y="2449184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DB5B35-8924-F543-962C-E331A0A0428A}"/>
              </a:ext>
            </a:extLst>
          </p:cNvPr>
          <p:cNvSpPr/>
          <p:nvPr/>
        </p:nvSpPr>
        <p:spPr>
          <a:xfrm>
            <a:off x="6597353" y="2876553"/>
            <a:ext cx="3262571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sapzien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Quisque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turpis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diam,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laoreet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sed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est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nec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lobortis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Quisque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8514008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/>
          <p:nvPr/>
        </p:nvSpPr>
        <p:spPr>
          <a:xfrm>
            <a:off x="1914761" y="682208"/>
            <a:ext cx="6418800" cy="69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4000" b="1" dirty="0">
                <a:latin typeface="Montserrat" panose="02000505000000020004" pitchFamily="2" charset="77"/>
                <a:ea typeface="Montserrat SemiBold"/>
                <a:cs typeface="Montserrat SemiBold"/>
                <a:sym typeface="Montserrat SemiBold"/>
              </a:rPr>
              <a:t>HEADING</a:t>
            </a:r>
            <a:endParaRPr lang="en-US" sz="4000" b="1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41"/>
          <p:cNvSpPr txBox="1"/>
          <p:nvPr/>
        </p:nvSpPr>
        <p:spPr>
          <a:xfrm>
            <a:off x="1914761" y="2008080"/>
            <a:ext cx="8362478" cy="312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turpis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diam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laoreet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sed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est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nec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lobortis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QuisqueLorem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turpis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diam,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laoreet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sed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est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nec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lobortis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turpis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diam,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laoreet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sed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est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nec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lobortis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QuisqueLorem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turpis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diam,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laoreet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sed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est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nec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lobortis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lectusLorem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 non.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Nullam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mattis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Quisque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  <a:p>
            <a:endParaRPr lang="en-US" sz="1200" dirty="0">
              <a:solidFill>
                <a:schemeClr val="tx2"/>
              </a:solidFill>
              <a:latin typeface="Montserrat" panose="02000505000000020004" pitchFamily="2" charset="77"/>
            </a:endParaRPr>
          </a:p>
          <a:p>
            <a:endParaRPr lang="en-US" sz="1600" dirty="0">
              <a:latin typeface="Montserrat" panose="02000505000000020004" pitchFamily="2" charset="77"/>
            </a:endParaRPr>
          </a:p>
        </p:txBody>
      </p:sp>
      <p:cxnSp>
        <p:nvCxnSpPr>
          <p:cNvPr id="7" name="Google Shape;341;p48">
            <a:extLst>
              <a:ext uri="{FF2B5EF4-FFF2-40B4-BE49-F238E27FC236}">
                <a16:creationId xmlns:a16="http://schemas.microsoft.com/office/drawing/2014/main" id="{8FFB3680-7092-5444-87E8-CA3167074B71}"/>
              </a:ext>
            </a:extLst>
          </p:cNvPr>
          <p:cNvCxnSpPr>
            <a:cxnSpLocks/>
          </p:cNvCxnSpPr>
          <p:nvPr/>
        </p:nvCxnSpPr>
        <p:spPr>
          <a:xfrm>
            <a:off x="2048972" y="172272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25767526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2"/>
          <p:cNvSpPr txBox="1"/>
          <p:nvPr/>
        </p:nvSpPr>
        <p:spPr>
          <a:xfrm rot="21599636">
            <a:off x="921099" y="2969465"/>
            <a:ext cx="1996600" cy="65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133" b="1" dirty="0">
                <a:solidFill>
                  <a:srgbClr val="006CB7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SUBTEXT</a:t>
            </a:r>
            <a:endParaRPr sz="2133" b="1" dirty="0">
              <a:solidFill>
                <a:srgbClr val="006CB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42"/>
          <p:cNvSpPr txBox="1"/>
          <p:nvPr/>
        </p:nvSpPr>
        <p:spPr>
          <a:xfrm rot="21599382">
            <a:off x="921209" y="3394614"/>
            <a:ext cx="2755309" cy="163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</a:t>
            </a:r>
            <a:endParaRPr sz="1200" dirty="0">
              <a:solidFill>
                <a:schemeClr val="tx2"/>
              </a:solidFill>
              <a:latin typeface="Montserrat" panose="02000505000000020004" pitchFamily="2" charset="77"/>
              <a:ea typeface="Source Serif Pro"/>
              <a:cs typeface="Source Serif Pro"/>
              <a:sym typeface="Source Serif Pro"/>
            </a:endParaRPr>
          </a:p>
          <a:p>
            <a:endParaRPr sz="1333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91" name="Google Shape;191;p42"/>
          <p:cNvSpPr txBox="1"/>
          <p:nvPr/>
        </p:nvSpPr>
        <p:spPr>
          <a:xfrm>
            <a:off x="921063" y="2392644"/>
            <a:ext cx="57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 b="1" dirty="0">
                <a:solidFill>
                  <a:srgbClr val="ADDFE9"/>
                </a:solidFill>
                <a:latin typeface="Montserrat" panose="02000505000000020004" pitchFamily="2" charset="77"/>
                <a:ea typeface="Impact"/>
                <a:cs typeface="Impact"/>
                <a:sym typeface="Impact"/>
              </a:rPr>
              <a:t>1</a:t>
            </a:r>
            <a:endParaRPr sz="2000" b="1" dirty="0">
              <a:solidFill>
                <a:srgbClr val="ADDFE9"/>
              </a:solidFill>
              <a:latin typeface="Montserrat" panose="02000505000000020004" pitchFamily="2" charset="77"/>
              <a:ea typeface="Impact"/>
              <a:cs typeface="Impact"/>
              <a:sym typeface="Impact"/>
            </a:endParaRPr>
          </a:p>
        </p:txBody>
      </p:sp>
      <p:sp>
        <p:nvSpPr>
          <p:cNvPr id="185" name="Google Shape;185;p42"/>
          <p:cNvSpPr txBox="1"/>
          <p:nvPr/>
        </p:nvSpPr>
        <p:spPr>
          <a:xfrm rot="21599570">
            <a:off x="4203514" y="2965791"/>
            <a:ext cx="2357378" cy="6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133" b="1" dirty="0">
                <a:solidFill>
                  <a:srgbClr val="006CB7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SUBTEXT</a:t>
            </a:r>
            <a:endParaRPr sz="2133" b="1" dirty="0">
              <a:solidFill>
                <a:srgbClr val="006CB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42"/>
          <p:cNvSpPr txBox="1"/>
          <p:nvPr/>
        </p:nvSpPr>
        <p:spPr>
          <a:xfrm>
            <a:off x="4203471" y="2392644"/>
            <a:ext cx="57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 b="1" dirty="0">
                <a:solidFill>
                  <a:srgbClr val="ADDFE9"/>
                </a:solidFill>
                <a:latin typeface="Montserrat" panose="02000505000000020004" pitchFamily="2" charset="77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17" name="Google Shape;189;p42">
            <a:extLst>
              <a:ext uri="{FF2B5EF4-FFF2-40B4-BE49-F238E27FC236}">
                <a16:creationId xmlns:a16="http://schemas.microsoft.com/office/drawing/2014/main" id="{8E92A704-C4B3-4347-902C-10C13B1282D6}"/>
              </a:ext>
            </a:extLst>
          </p:cNvPr>
          <p:cNvSpPr txBox="1"/>
          <p:nvPr/>
        </p:nvSpPr>
        <p:spPr>
          <a:xfrm rot="21599382">
            <a:off x="4203618" y="3394373"/>
            <a:ext cx="2755309" cy="163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  <a:ea typeface="Source Serif Pro"/>
              <a:cs typeface="Source Serif Pro"/>
              <a:sym typeface="Source Serif Pro"/>
            </a:endParaRPr>
          </a:p>
          <a:p>
            <a:endParaRPr sz="1500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endParaRPr sz="1333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87" name="Google Shape;187;p42"/>
          <p:cNvSpPr txBox="1"/>
          <p:nvPr/>
        </p:nvSpPr>
        <p:spPr>
          <a:xfrm rot="21599426">
            <a:off x="7485937" y="2965751"/>
            <a:ext cx="2244916" cy="66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133" b="1" dirty="0">
                <a:solidFill>
                  <a:srgbClr val="006CB7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SUBTEXT</a:t>
            </a:r>
            <a:endParaRPr sz="2133" b="1" dirty="0">
              <a:solidFill>
                <a:srgbClr val="006CB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sz="2133" b="1" dirty="0">
              <a:solidFill>
                <a:srgbClr val="006C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42"/>
          <p:cNvSpPr txBox="1"/>
          <p:nvPr/>
        </p:nvSpPr>
        <p:spPr>
          <a:xfrm>
            <a:off x="7485880" y="2392644"/>
            <a:ext cx="57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 b="1" dirty="0">
                <a:solidFill>
                  <a:srgbClr val="ADDFE9"/>
                </a:solidFill>
                <a:latin typeface="Montserrat" panose="02000505000000020004" pitchFamily="2" charset="77"/>
                <a:ea typeface="Impact"/>
                <a:cs typeface="Impact"/>
                <a:sym typeface="Impact"/>
              </a:rPr>
              <a:t>3</a:t>
            </a:r>
          </a:p>
        </p:txBody>
      </p:sp>
      <p:sp>
        <p:nvSpPr>
          <p:cNvPr id="19" name="Google Shape;196;p42">
            <a:extLst>
              <a:ext uri="{FF2B5EF4-FFF2-40B4-BE49-F238E27FC236}">
                <a16:creationId xmlns:a16="http://schemas.microsoft.com/office/drawing/2014/main" id="{B68F4100-BA8C-874D-9810-3D24E1CAD2D6}"/>
              </a:ext>
            </a:extLst>
          </p:cNvPr>
          <p:cNvSpPr txBox="1"/>
          <p:nvPr/>
        </p:nvSpPr>
        <p:spPr>
          <a:xfrm>
            <a:off x="740222" y="568558"/>
            <a:ext cx="7691200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4000" b="1" dirty="0">
                <a:latin typeface="Montserrat" panose="02000505000000020004" pitchFamily="2" charset="77"/>
                <a:ea typeface="Montserrat SemiBold"/>
                <a:cs typeface="Montserrat SemiBold"/>
                <a:sym typeface="Montserrat SemiBold"/>
              </a:rPr>
              <a:t>HEADING</a:t>
            </a:r>
            <a:endParaRPr lang="en-US" sz="4000" b="1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cxnSp>
        <p:nvCxnSpPr>
          <p:cNvPr id="20" name="Google Shape;341;p48">
            <a:extLst>
              <a:ext uri="{FF2B5EF4-FFF2-40B4-BE49-F238E27FC236}">
                <a16:creationId xmlns:a16="http://schemas.microsoft.com/office/drawing/2014/main" id="{5D786BCE-6806-8242-B96C-3DEFCB572271}"/>
              </a:ext>
            </a:extLst>
          </p:cNvPr>
          <p:cNvCxnSpPr>
            <a:cxnSpLocks/>
          </p:cNvCxnSpPr>
          <p:nvPr/>
        </p:nvCxnSpPr>
        <p:spPr>
          <a:xfrm>
            <a:off x="921062" y="1606394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ED194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189;p42">
            <a:extLst>
              <a:ext uri="{FF2B5EF4-FFF2-40B4-BE49-F238E27FC236}">
                <a16:creationId xmlns:a16="http://schemas.microsoft.com/office/drawing/2014/main" id="{1945294D-2583-0D42-B78D-5CC552620E16}"/>
              </a:ext>
            </a:extLst>
          </p:cNvPr>
          <p:cNvSpPr txBox="1"/>
          <p:nvPr/>
        </p:nvSpPr>
        <p:spPr>
          <a:xfrm rot="21599382">
            <a:off x="7486027" y="3394372"/>
            <a:ext cx="2755309" cy="163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Lorem ipsum dolor sit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amet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consectetur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adipiscing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Phasellus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sollicitudin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augue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sapien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, fermentum </a:t>
            </a:r>
            <a:r>
              <a:rPr lang="en-US" sz="1200" dirty="0" err="1">
                <a:solidFill>
                  <a:schemeClr val="tx2"/>
                </a:solidFill>
                <a:latin typeface="Montserrat" panose="02000505000000020004" pitchFamily="2" charset="77"/>
              </a:rPr>
              <a:t>egestas</a:t>
            </a:r>
            <a:r>
              <a:rPr lang="en-US" sz="1200" dirty="0">
                <a:solidFill>
                  <a:schemeClr val="tx2"/>
                </a:solidFill>
                <a:latin typeface="Montserrat" panose="02000505000000020004" pitchFamily="2" charset="77"/>
              </a:rPr>
              <a:t> ligula semper</a:t>
            </a:r>
            <a:endParaRPr lang="en-US" sz="1200" dirty="0">
              <a:solidFill>
                <a:schemeClr val="tx2"/>
              </a:solidFill>
              <a:latin typeface="Montserrat" panose="02000505000000020004" pitchFamily="2" charset="77"/>
              <a:ea typeface="Source Serif Pro"/>
              <a:cs typeface="Source Serif Pro"/>
              <a:sym typeface="Source Serif Pro"/>
            </a:endParaRPr>
          </a:p>
          <a:p>
            <a:endParaRPr sz="1500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endParaRPr sz="1333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  <p:extLst>
      <p:ext uri="{BB962C8B-B14F-4D97-AF65-F5344CB8AC3E}">
        <p14:creationId xmlns:p14="http://schemas.microsoft.com/office/powerpoint/2010/main" val="1300348746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BB7"/>
      </a:accent1>
      <a:accent2>
        <a:srgbClr val="FF8785"/>
      </a:accent2>
      <a:accent3>
        <a:srgbClr val="A5A5A5"/>
      </a:accent3>
      <a:accent4>
        <a:srgbClr val="FFD94D"/>
      </a:accent4>
      <a:accent5>
        <a:srgbClr val="1B4484"/>
      </a:accent5>
      <a:accent6>
        <a:srgbClr val="61D19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6111</TotalTime>
  <Words>805</Words>
  <Application>Microsoft Macintosh PowerPoint</Application>
  <PresentationFormat>Widescreen</PresentationFormat>
  <Paragraphs>89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Impact</vt:lpstr>
      <vt:lpstr>Montserrat</vt:lpstr>
      <vt:lpstr>Source Serif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Dispenza</dc:creator>
  <cp:lastModifiedBy>Christina Ottey</cp:lastModifiedBy>
  <cp:revision>274</cp:revision>
  <cp:lastPrinted>2019-04-07T22:38:40Z</cp:lastPrinted>
  <dcterms:created xsi:type="dcterms:W3CDTF">2019-04-05T16:55:57Z</dcterms:created>
  <dcterms:modified xsi:type="dcterms:W3CDTF">2023-05-15T20:08:02Z</dcterms:modified>
</cp:coreProperties>
</file>