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DEE9"/>
    <a:srgbClr val="0A6C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C4E1AC-68AB-4636-A007-634DB8CD9E2F}" v="59" dt="2023-03-07T23:24:19.9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arczewski" userId="3f75217e-06ed-4ba1-ad57-98e46cea2a9a" providerId="ADAL" clId="{ABC4E1AC-68AB-4636-A007-634DB8CD9E2F}"/>
    <pc:docChg chg="undo redo custSel addSld delSld modSld modMainMaster">
      <pc:chgData name="Christopher Karczewski" userId="3f75217e-06ed-4ba1-ad57-98e46cea2a9a" providerId="ADAL" clId="{ABC4E1AC-68AB-4636-A007-634DB8CD9E2F}" dt="2023-03-07T23:27:40.009" v="109" actId="1076"/>
      <pc:docMkLst>
        <pc:docMk/>
      </pc:docMkLst>
      <pc:sldChg chg="modSp mod">
        <pc:chgData name="Christopher Karczewski" userId="3f75217e-06ed-4ba1-ad57-98e46cea2a9a" providerId="ADAL" clId="{ABC4E1AC-68AB-4636-A007-634DB8CD9E2F}" dt="2023-03-07T23:14:50.582" v="34" actId="20577"/>
        <pc:sldMkLst>
          <pc:docMk/>
          <pc:sldMk cId="2074288751" sldId="256"/>
        </pc:sldMkLst>
        <pc:spChg chg="mod">
          <ac:chgData name="Christopher Karczewski" userId="3f75217e-06ed-4ba1-ad57-98e46cea2a9a" providerId="ADAL" clId="{ABC4E1AC-68AB-4636-A007-634DB8CD9E2F}" dt="2023-03-07T23:14:50.582" v="34" actId="20577"/>
          <ac:spMkLst>
            <pc:docMk/>
            <pc:sldMk cId="2074288751" sldId="256"/>
            <ac:spMk id="2" creationId="{5BF47BA0-6A76-1BC0-5E40-9FBA887B09E5}"/>
          </ac:spMkLst>
        </pc:spChg>
      </pc:sldChg>
      <pc:sldChg chg="modSp new add del mod">
        <pc:chgData name="Christopher Karczewski" userId="3f75217e-06ed-4ba1-ad57-98e46cea2a9a" providerId="ADAL" clId="{ABC4E1AC-68AB-4636-A007-634DB8CD9E2F}" dt="2023-03-07T23:16:04.558" v="61" actId="47"/>
        <pc:sldMkLst>
          <pc:docMk/>
          <pc:sldMk cId="3060406354" sldId="257"/>
        </pc:sldMkLst>
        <pc:spChg chg="mod">
          <ac:chgData name="Christopher Karczewski" userId="3f75217e-06ed-4ba1-ad57-98e46cea2a9a" providerId="ADAL" clId="{ABC4E1AC-68AB-4636-A007-634DB8CD9E2F}" dt="2023-03-07T23:15:53.935" v="58" actId="20577"/>
          <ac:spMkLst>
            <pc:docMk/>
            <pc:sldMk cId="3060406354" sldId="257"/>
            <ac:spMk id="2" creationId="{52312696-9E15-7502-81B7-3A9D8BB94496}"/>
          </ac:spMkLst>
        </pc:spChg>
        <pc:spChg chg="mod">
          <ac:chgData name="Christopher Karczewski" userId="3f75217e-06ed-4ba1-ad57-98e46cea2a9a" providerId="ADAL" clId="{ABC4E1AC-68AB-4636-A007-634DB8CD9E2F}" dt="2023-03-07T23:15:53.665" v="57" actId="20577"/>
          <ac:spMkLst>
            <pc:docMk/>
            <pc:sldMk cId="3060406354" sldId="257"/>
            <ac:spMk id="3" creationId="{22A190DE-ED96-6F5F-A2CE-782CE5C64434}"/>
          </ac:spMkLst>
        </pc:spChg>
      </pc:sldChg>
      <pc:sldMasterChg chg="addSp delSp modSp mod">
        <pc:chgData name="Christopher Karczewski" userId="3f75217e-06ed-4ba1-ad57-98e46cea2a9a" providerId="ADAL" clId="{ABC4E1AC-68AB-4636-A007-634DB8CD9E2F}" dt="2023-03-07T23:27:40.009" v="109" actId="1076"/>
        <pc:sldMasterMkLst>
          <pc:docMk/>
          <pc:sldMasterMk cId="3927398284" sldId="2147483648"/>
        </pc:sldMasterMkLst>
        <pc:spChg chg="mod">
          <ac:chgData name="Christopher Karczewski" userId="3f75217e-06ed-4ba1-ad57-98e46cea2a9a" providerId="ADAL" clId="{ABC4E1AC-68AB-4636-A007-634DB8CD9E2F}" dt="2023-03-07T23:15:04.036" v="36" actId="207"/>
          <ac:spMkLst>
            <pc:docMk/>
            <pc:sldMasterMk cId="3927398284" sldId="2147483648"/>
            <ac:spMk id="2" creationId="{E831DAC5-E5A4-C4F0-4EC7-B82664DED6ED}"/>
          </ac:spMkLst>
        </pc:spChg>
        <pc:spChg chg="mod">
          <ac:chgData name="Christopher Karczewski" userId="3f75217e-06ed-4ba1-ad57-98e46cea2a9a" providerId="ADAL" clId="{ABC4E1AC-68AB-4636-A007-634DB8CD9E2F}" dt="2023-03-07T23:14:12.574" v="7" actId="2711"/>
          <ac:spMkLst>
            <pc:docMk/>
            <pc:sldMasterMk cId="3927398284" sldId="2147483648"/>
            <ac:spMk id="3" creationId="{8B8297BB-6F4B-8770-6110-2A366255882D}"/>
          </ac:spMkLst>
        </pc:spChg>
        <pc:spChg chg="add mod ord">
          <ac:chgData name="Christopher Karczewski" userId="3f75217e-06ed-4ba1-ad57-98e46cea2a9a" providerId="ADAL" clId="{ABC4E1AC-68AB-4636-A007-634DB8CD9E2F}" dt="2023-03-07T23:23:17.649" v="97" actId="2085"/>
          <ac:spMkLst>
            <pc:docMk/>
            <pc:sldMasterMk cId="3927398284" sldId="2147483648"/>
            <ac:spMk id="11" creationId="{220890F2-D881-8F84-0E41-5DCA32AEEFBC}"/>
          </ac:spMkLst>
        </pc:spChg>
        <pc:picChg chg="add mod">
          <ac:chgData name="Christopher Karczewski" userId="3f75217e-06ed-4ba1-ad57-98e46cea2a9a" providerId="ADAL" clId="{ABC4E1AC-68AB-4636-A007-634DB8CD9E2F}" dt="2023-03-07T23:27:40.009" v="109" actId="1076"/>
          <ac:picMkLst>
            <pc:docMk/>
            <pc:sldMasterMk cId="3927398284" sldId="2147483648"/>
            <ac:picMk id="9" creationId="{1619CFD0-D285-A648-F17C-B52502A02F56}"/>
          </ac:picMkLst>
        </pc:picChg>
        <pc:picChg chg="del">
          <ac:chgData name="Christopher Karczewski" userId="3f75217e-06ed-4ba1-ad57-98e46cea2a9a" providerId="ADAL" clId="{ABC4E1AC-68AB-4636-A007-634DB8CD9E2F}" dt="2023-03-07T23:22:03.747" v="62" actId="478"/>
          <ac:picMkLst>
            <pc:docMk/>
            <pc:sldMasterMk cId="3927398284" sldId="2147483648"/>
            <ac:picMk id="10" creationId="{CAAA94B7-08F8-960A-347B-B7CDF1B41937}"/>
          </ac:picMkLst>
        </pc:pic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7A4A7-B96E-8822-924B-7A0099B05E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98668E-876A-C49E-883D-3E5FE7C9B5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86069E-04B4-EBA4-AFBD-08C634629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9DCD-525A-4EED-89CF-B32167800A04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02BE3E-B7E4-4131-C7BD-F0E92F4A3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440E1D-489D-71B0-909B-930417134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F5021-1245-40E8-89B5-2F1341787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805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3887B-F0D0-F4DF-7DFB-A477D4DB6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C10A1E-02B8-0559-5B30-EB33B0B0ED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BE5D0F-5EB0-F4AE-5DEA-D74143192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9DCD-525A-4EED-89CF-B32167800A04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F3D90-72E0-A08A-7820-2EAE4B047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FF1C2-A3BA-8403-5084-EB0D42E48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F5021-1245-40E8-89B5-2F1341787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191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7AD8377-5798-D738-CCB3-5EE57D6A4B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A97DBE-C985-C862-D777-7FA79E3878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4B12A-84A5-6F4B-7E80-A2BA73E10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9DCD-525A-4EED-89CF-B32167800A04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8BF673-665C-0EC2-BDFF-3D14AA6BE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061641-8B01-E771-EA14-E2FCB4297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F5021-1245-40E8-89B5-2F1341787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289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3AA3C-299D-C860-D73A-762F34AA1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3E626-C9B1-02EB-ECF2-86021156FF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44D8D9-F874-2D26-6DCA-22FD43D2E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9DCD-525A-4EED-89CF-B32167800A04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2FD8F6-B65D-34DA-E1D8-BA57DE243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87C5B7-8326-568B-FC2D-DB99088A6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F5021-1245-40E8-89B5-2F1341787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573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AD1B4-6337-9FCB-AC7E-1F8303FA7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D6255F-CF7C-8E06-160C-384F2006C0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332D55-DEA4-8B48-D091-4E25A6725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9DCD-525A-4EED-89CF-B32167800A04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3266E5-526C-1689-33B6-479056CCF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B99B1A-DEB5-83EF-9CFF-34E12472F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F5021-1245-40E8-89B5-2F1341787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110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37909-02F6-923E-F73C-F4DEA3213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AFED92-046E-7EAF-2681-174B92EE82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C5512B-33D6-46F1-886C-EDD9EDB9E4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868EF9-0D1A-EE79-A42F-C738751CE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9DCD-525A-4EED-89CF-B32167800A04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13DF97-4662-37CE-97AF-BABF5651D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37DD3F-22F8-B712-BA5D-DB020F1AC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F5021-1245-40E8-89B5-2F1341787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882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A58B6-E6B4-F46B-6FE2-9C8EB896D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8BA6C0-7065-D75E-ED17-24F3ABC19F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EB6475-3B6D-9FC1-885A-720D451A1B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EA1E0D-289F-4F4B-FB7C-F39D163F7F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93A955-3A92-1AF1-624B-6E74DC4F8E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B3D30A-40D8-D446-7858-F4D51D92D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9DCD-525A-4EED-89CF-B32167800A04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3BF272-C2F3-A3EC-8BC3-D41536923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51E9A4-57B5-4582-6BE6-71D3ED78A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F5021-1245-40E8-89B5-2F1341787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12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383C4-FD27-A701-8663-2629F0A74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A2189E-13EC-9F24-C264-9E3316FE9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9DCD-525A-4EED-89CF-B32167800A04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1F357E-DA50-6737-5695-1FAE38BB0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17ED2A-09E0-5864-9238-DE297358D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F5021-1245-40E8-89B5-2F1341787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211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FBFE02-20A3-4DE7-B9B1-75D67BA3A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9DCD-525A-4EED-89CF-B32167800A04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BE1FBF-B1DD-AC16-401F-1ADCFB2FC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EEC20B-04F8-49EC-6AA3-DE95F4445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F5021-1245-40E8-89B5-2F1341787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827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5F6D1-C22D-1CFC-A074-9403D1F60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15283-BABD-A0C1-470C-F3054C404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235027-5DA4-7E2A-572B-64E28B4033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3E1AB2-BDCB-11B5-C83A-3144E5343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9DCD-525A-4EED-89CF-B32167800A04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1244C2-9519-146B-4D66-789DF902C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B13524-DF9F-6408-297D-F3988D6D6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F5021-1245-40E8-89B5-2F1341787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121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7292B-284F-8C28-CAE9-42CC373CC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1E56C4-5FE3-B88D-F380-E7E2ECC8AC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B82027-DB98-92A7-02E2-80A0125B70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C5DFB8-C7F7-D3BB-5F58-3BB0B2CCE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9DCD-525A-4EED-89CF-B32167800A04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9233CA-8FA4-6158-6D2C-836FA4E7C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84F854-ACFC-13C1-1296-153238980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F5021-1245-40E8-89B5-2F1341787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038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20890F2-D881-8F84-0E41-5DCA32AEEFBC}"/>
              </a:ext>
            </a:extLst>
          </p:cNvPr>
          <p:cNvSpPr/>
          <p:nvPr userDrawn="1"/>
        </p:nvSpPr>
        <p:spPr>
          <a:xfrm>
            <a:off x="0" y="0"/>
            <a:ext cx="12191999" cy="652463"/>
          </a:xfrm>
          <a:prstGeom prst="rect">
            <a:avLst/>
          </a:prstGeom>
          <a:solidFill>
            <a:srgbClr val="ACDE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31DAC5-E5A4-C4F0-4EC7-B82664DED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88987"/>
            <a:ext cx="10515600" cy="9017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8297BB-6F4B-8770-6110-2A36625588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332176-BBAD-6C2F-7DE0-A51EC2B4F9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79DCD-525A-4EED-89CF-B32167800A04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059100-167B-A81C-0936-4C635BAF28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F242A2-D300-E379-9B9D-586260C1E3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F5021-1245-40E8-89B5-2F134178774A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558D758-FAA2-9200-B5CE-C3C2F45AD74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4856" y="6174760"/>
            <a:ext cx="5987143" cy="683239"/>
          </a:xfrm>
          <a:prstGeom prst="rect">
            <a:avLst/>
          </a:prstGeom>
        </p:spPr>
      </p:pic>
      <p:pic>
        <p:nvPicPr>
          <p:cNvPr id="9" name="Picture 8" descr="Text, logo&#10;&#10;Description automatically generated">
            <a:extLst>
              <a:ext uri="{FF2B5EF4-FFF2-40B4-BE49-F238E27FC236}">
                <a16:creationId xmlns:a16="http://schemas.microsoft.com/office/drawing/2014/main" id="{1619CFD0-D285-A648-F17C-B52502A02F56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3470" y="0"/>
            <a:ext cx="4365057" cy="64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398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0" kern="1200">
          <a:solidFill>
            <a:srgbClr val="0A6CB7"/>
          </a:solidFill>
          <a:latin typeface="Montserrat ExtraBold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47BA0-6A76-1BC0-5E40-9FBA887B09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88C6CD-9FA6-F334-A03D-010FFA1E42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288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4F64B7E3802E46A0A2FECD77F94182" ma:contentTypeVersion="16" ma:contentTypeDescription="Create a new document." ma:contentTypeScope="" ma:versionID="52e3c1c337392eb33d8cc883155b06ff">
  <xsd:schema xmlns:xsd="http://www.w3.org/2001/XMLSchema" xmlns:xs="http://www.w3.org/2001/XMLSchema" xmlns:p="http://schemas.microsoft.com/office/2006/metadata/properties" xmlns:ns2="f1cb9c36-f315-4162-b7f6-fad9ac0bf517" xmlns:ns3="4407e2b1-2de3-4243-8b0b-b75f019b4857" targetNamespace="http://schemas.microsoft.com/office/2006/metadata/properties" ma:root="true" ma:fieldsID="ba40da9dfd0a6b96d3192e293608a5aa" ns2:_="" ns3:_="">
    <xsd:import namespace="f1cb9c36-f315-4162-b7f6-fad9ac0bf517"/>
    <xsd:import namespace="4407e2b1-2de3-4243-8b0b-b75f019b485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cb9c36-f315-4162-b7f6-fad9ac0bf5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e9128e0-8a12-459f-9797-0c0b4c4d577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07e2b1-2de3-4243-8b0b-b75f019b485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2aecdda-6f4c-4fc8-a477-9ff877a7745e}" ma:internalName="TaxCatchAll" ma:showField="CatchAllData" ma:web="4407e2b1-2de3-4243-8b0b-b75f019b48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D551B6C-E0B9-4813-AF7A-28CF8366F9E2}"/>
</file>

<file path=customXml/itemProps2.xml><?xml version="1.0" encoding="utf-8"?>
<ds:datastoreItem xmlns:ds="http://schemas.openxmlformats.org/officeDocument/2006/customXml" ds:itemID="{686C9D08-82A9-42CF-8D1D-B6732B9B2F68}"/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Montserrat ExtraBold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Christopher Karczewski</dc:creator>
  <cp:lastModifiedBy>Christopher Karczewski</cp:lastModifiedBy>
  <cp:revision>1</cp:revision>
  <dcterms:created xsi:type="dcterms:W3CDTF">2023-03-07T22:43:51Z</dcterms:created>
  <dcterms:modified xsi:type="dcterms:W3CDTF">2023-03-07T23:27:47Z</dcterms:modified>
</cp:coreProperties>
</file>