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3"/>
  </p:sldMasterIdLst>
  <p:sldIdLst>
    <p:sldId id="256" r:id="rId4"/>
  </p:sldIdLst>
  <p:sldSz cx="9144000" cy="11430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3D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5781"/>
  </p:normalViewPr>
  <p:slideViewPr>
    <p:cSldViewPr snapToGrid="0">
      <p:cViewPr varScale="1">
        <p:scale>
          <a:sx n="74" d="100"/>
          <a:sy n="74" d="100"/>
        </p:scale>
        <p:origin x="31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70605"/>
            <a:ext cx="7772400" cy="397933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6003397"/>
            <a:ext cx="6858000" cy="275960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7C21B-2B16-2649-8168-6C8A4D9FF575}" type="datetimeFigureOut">
              <a:rPr lang="en-US" smtClean="0"/>
              <a:t>12/13/22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CC8CE-7985-8B46-9323-AE4B860C9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606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7C21B-2B16-2649-8168-6C8A4D9FF575}" type="datetimeFigureOut">
              <a:rPr lang="en-US" smtClean="0"/>
              <a:t>12/13/22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CC8CE-7985-8B46-9323-AE4B860C9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677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608542"/>
            <a:ext cx="1971675" cy="968639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608542"/>
            <a:ext cx="5800725" cy="968639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7C21B-2B16-2649-8168-6C8A4D9FF575}" type="datetimeFigureOut">
              <a:rPr lang="en-US" smtClean="0"/>
              <a:t>12/13/22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CC8CE-7985-8B46-9323-AE4B860C9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837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7C21B-2B16-2649-8168-6C8A4D9FF575}" type="datetimeFigureOut">
              <a:rPr lang="en-US" smtClean="0"/>
              <a:t>12/13/22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CC8CE-7985-8B46-9323-AE4B860C9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557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849566"/>
            <a:ext cx="7886700" cy="475456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7649107"/>
            <a:ext cx="7886700" cy="250031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7C21B-2B16-2649-8168-6C8A4D9FF575}" type="datetimeFigureOut">
              <a:rPr lang="en-US" smtClean="0"/>
              <a:t>12/13/22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CC8CE-7985-8B46-9323-AE4B860C9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43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3042708"/>
            <a:ext cx="3886200" cy="72522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3042708"/>
            <a:ext cx="3886200" cy="72522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7C21B-2B16-2649-8168-6C8A4D9FF575}" type="datetimeFigureOut">
              <a:rPr lang="en-US" smtClean="0"/>
              <a:t>12/13/22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CC8CE-7985-8B46-9323-AE4B860C9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00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608544"/>
            <a:ext cx="7886700" cy="22092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801938"/>
            <a:ext cx="3868340" cy="13731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4175125"/>
            <a:ext cx="3868340" cy="61409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2801938"/>
            <a:ext cx="3887391" cy="13731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4175125"/>
            <a:ext cx="3887391" cy="61409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7C21B-2B16-2649-8168-6C8A4D9FF575}" type="datetimeFigureOut">
              <a:rPr lang="en-US" smtClean="0"/>
              <a:t>12/13/22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CC8CE-7985-8B46-9323-AE4B860C9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405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7C21B-2B16-2649-8168-6C8A4D9FF575}" type="datetimeFigureOut">
              <a:rPr lang="en-US" smtClean="0"/>
              <a:t>12/13/22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CC8CE-7985-8B46-9323-AE4B860C9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164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7C21B-2B16-2649-8168-6C8A4D9FF575}" type="datetimeFigureOut">
              <a:rPr lang="en-US" smtClean="0"/>
              <a:t>12/13/22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CC8CE-7985-8B46-9323-AE4B860C9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630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762000"/>
            <a:ext cx="2949178" cy="2667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645711"/>
            <a:ext cx="4629150" cy="812270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429000"/>
            <a:ext cx="2949178" cy="635264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7C21B-2B16-2649-8168-6C8A4D9FF575}" type="datetimeFigureOut">
              <a:rPr lang="en-US" smtClean="0"/>
              <a:t>12/13/22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CC8CE-7985-8B46-9323-AE4B860C9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147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762000"/>
            <a:ext cx="2949178" cy="2667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645711"/>
            <a:ext cx="4629150" cy="812270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429000"/>
            <a:ext cx="2949178" cy="635264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7C21B-2B16-2649-8168-6C8A4D9FF575}" type="datetimeFigureOut">
              <a:rPr lang="en-US" smtClean="0"/>
              <a:t>12/13/22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CC8CE-7985-8B46-9323-AE4B860C9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78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608544"/>
            <a:ext cx="7886700" cy="2209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3042708"/>
            <a:ext cx="7886700" cy="72522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10593919"/>
            <a:ext cx="2057400" cy="608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7C21B-2B16-2649-8168-6C8A4D9FF575}" type="datetimeFigureOut">
              <a:rPr lang="en-US" smtClean="0"/>
              <a:t>12/13/22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10593919"/>
            <a:ext cx="3086100" cy="608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10593919"/>
            <a:ext cx="2057400" cy="608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CC8CE-7985-8B46-9323-AE4B860C9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205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5B2FE9E-18DE-9264-CA1E-06801D70ED66}"/>
              </a:ext>
            </a:extLst>
          </p:cNvPr>
          <p:cNvSpPr txBox="1"/>
          <p:nvPr/>
        </p:nvSpPr>
        <p:spPr>
          <a:xfrm>
            <a:off x="2918297" y="4766553"/>
            <a:ext cx="5778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rgbClr val="243D6B"/>
                </a:solidFill>
                <a:latin typeface="Montserrat" pitchFamily="2" charset="77"/>
              </a:rPr>
              <a:t>Your date here - </a:t>
            </a:r>
            <a:r>
              <a:rPr lang="en-US" sz="3200" b="1" dirty="0">
                <a:solidFill>
                  <a:srgbClr val="243D6B"/>
                </a:solidFill>
                <a:latin typeface="Montserrat" pitchFamily="2" charset="77"/>
              </a:rPr>
              <a:t>SATURDAY, JUNE 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7A7550-48EF-E7A5-A8B1-BD2E5B84BF02}"/>
              </a:ext>
            </a:extLst>
          </p:cNvPr>
          <p:cNvSpPr txBox="1"/>
          <p:nvPr/>
        </p:nvSpPr>
        <p:spPr>
          <a:xfrm>
            <a:off x="3696512" y="5617725"/>
            <a:ext cx="4980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rgbClr val="243D6B"/>
                </a:solidFill>
                <a:latin typeface="Montserrat" pitchFamily="2" charset="77"/>
              </a:rPr>
              <a:t>Your time here - </a:t>
            </a:r>
            <a:r>
              <a:rPr lang="en-US" sz="2400" b="1" dirty="0">
                <a:solidFill>
                  <a:srgbClr val="243D6B"/>
                </a:solidFill>
                <a:latin typeface="Montserrat" pitchFamily="2" charset="77"/>
              </a:rPr>
              <a:t>9:00 am - 6:00 pm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DB13DF-AC48-88F7-30A8-01DF517B581D}"/>
              </a:ext>
            </a:extLst>
          </p:cNvPr>
          <p:cNvSpPr txBox="1"/>
          <p:nvPr/>
        </p:nvSpPr>
        <p:spPr>
          <a:xfrm>
            <a:off x="992221" y="6770451"/>
            <a:ext cx="7684853" cy="260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solidFill>
                  <a:schemeClr val="bg1"/>
                </a:solidFill>
                <a:latin typeface="Montserrat" pitchFamily="2" charset="77"/>
              </a:rPr>
              <a:t>Location: Address, City, State.</a:t>
            </a:r>
          </a:p>
          <a:p>
            <a:pPr>
              <a:spcAft>
                <a:spcPts val="600"/>
              </a:spcAft>
            </a:pPr>
            <a:endParaRPr lang="en-US" sz="2000" b="1" dirty="0">
              <a:solidFill>
                <a:schemeClr val="bg1"/>
              </a:solidFill>
              <a:latin typeface="Montserrat" pitchFamily="2" charset="77"/>
            </a:endParaRPr>
          </a:p>
          <a:p>
            <a:pPr>
              <a:spcAft>
                <a:spcPts val="600"/>
              </a:spcAft>
            </a:pPr>
            <a:r>
              <a:rPr lang="en-US" sz="2000" b="1" dirty="0">
                <a:solidFill>
                  <a:schemeClr val="bg1"/>
                </a:solidFill>
                <a:latin typeface="Montserrat" pitchFamily="2" charset="77"/>
              </a:rPr>
              <a:t>Put your event short description and information here. 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solidFill>
                  <a:schemeClr val="bg1"/>
                </a:solidFill>
                <a:latin typeface="Montserrat" pitchFamily="2" charset="77"/>
              </a:rPr>
              <a:t>Use Montserrat Bold, color white, size ~20. 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solidFill>
                  <a:schemeClr val="bg1"/>
                </a:solidFill>
                <a:latin typeface="Montserrat" pitchFamily="2" charset="77"/>
              </a:rPr>
              <a:t>Line Spacing: 1</a:t>
            </a:r>
          </a:p>
          <a:p>
            <a:endParaRPr lang="en-US" sz="2000" b="1" dirty="0">
              <a:solidFill>
                <a:schemeClr val="bg1"/>
              </a:solidFill>
              <a:latin typeface="Montserrat" pitchFamily="2" charset="77"/>
            </a:endParaRP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F2E3D4-AE36-5841-0DFF-0B957A9F58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3370" y="725252"/>
            <a:ext cx="3573157" cy="1150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453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GN_Volunteer Days SM_1080x1350" id="{1ECF0C95-2D6B-9442-8300-AD52056D2518}" vid="{CE05EA6E-F7C0-E74F-A391-2213B6AEA35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4F64B7E3802E46A0A2FECD77F94182" ma:contentTypeVersion="16" ma:contentTypeDescription="Create a new document." ma:contentTypeScope="" ma:versionID="52e3c1c337392eb33d8cc883155b06ff">
  <xsd:schema xmlns:xsd="http://www.w3.org/2001/XMLSchema" xmlns:xs="http://www.w3.org/2001/XMLSchema" xmlns:p="http://schemas.microsoft.com/office/2006/metadata/properties" xmlns:ns2="f1cb9c36-f315-4162-b7f6-fad9ac0bf517" xmlns:ns3="4407e2b1-2de3-4243-8b0b-b75f019b4857" targetNamespace="http://schemas.microsoft.com/office/2006/metadata/properties" ma:root="true" ma:fieldsID="ba40da9dfd0a6b96d3192e293608a5aa" ns2:_="" ns3:_="">
    <xsd:import namespace="f1cb9c36-f315-4162-b7f6-fad9ac0bf517"/>
    <xsd:import namespace="4407e2b1-2de3-4243-8b0b-b75f019b48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cb9c36-f315-4162-b7f6-fad9ac0bf5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e9128e0-8a12-459f-9797-0c0b4c4d577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07e2b1-2de3-4243-8b0b-b75f019b485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2aecdda-6f4c-4fc8-a477-9ff877a7745e}" ma:internalName="TaxCatchAll" ma:showField="CatchAllData" ma:web="4407e2b1-2de3-4243-8b0b-b75f019b48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ED42969-88FC-4B79-ACF1-819A0C87558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8B41A5E-2D05-4844-8753-A78A17F147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1cb9c36-f315-4162-b7f6-fad9ac0bf517"/>
    <ds:schemaRef ds:uri="4407e2b1-2de3-4243-8b0b-b75f019b48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49</Words>
  <Application>Microsoft Macintosh PowerPoint</Application>
  <PresentationFormat>Custom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Montserrat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Marty Gabel</dc:creator>
  <cp:lastModifiedBy>Marty Gabel</cp:lastModifiedBy>
  <cp:revision>1</cp:revision>
  <dcterms:created xsi:type="dcterms:W3CDTF">2022-12-13T18:46:49Z</dcterms:created>
  <dcterms:modified xsi:type="dcterms:W3CDTF">2022-12-13T18:47:38Z</dcterms:modified>
</cp:coreProperties>
</file>