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6" r:id="rId4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775"/>
  </p:normalViewPr>
  <p:slideViewPr>
    <p:cSldViewPr snapToGrid="0">
      <p:cViewPr varScale="1">
        <p:scale>
          <a:sx n="93" d="100"/>
          <a:sy n="93" d="100"/>
        </p:scale>
        <p:origin x="2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8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6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8391-5A41-E645-BB0C-EC01FF6AE37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3AD3-57F5-6E4C-AF1C-F15280378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9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7CD733-B71D-214E-5688-1DB8AEEA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928" y="607447"/>
            <a:ext cx="3599626" cy="1159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7A505-F643-07AF-E6CC-3E37C01CF1E6}"/>
              </a:ext>
            </a:extLst>
          </p:cNvPr>
          <p:cNvSpPr txBox="1"/>
          <p:nvPr/>
        </p:nvSpPr>
        <p:spPr>
          <a:xfrm>
            <a:off x="3088779" y="4417017"/>
            <a:ext cx="5778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43D6B"/>
                </a:solidFill>
                <a:latin typeface="Montserrat" pitchFamily="2" charset="77"/>
              </a:rPr>
              <a:t>Your date here - </a:t>
            </a:r>
            <a:r>
              <a:rPr lang="en-US" sz="2800" b="1" dirty="0">
                <a:solidFill>
                  <a:srgbClr val="243D6B"/>
                </a:solidFill>
                <a:latin typeface="Montserrat" pitchFamily="2" charset="77"/>
              </a:rPr>
              <a:t>SATURDAY, JUNE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36E1C-06C6-0302-4960-C72D425E5E7C}"/>
              </a:ext>
            </a:extLst>
          </p:cNvPr>
          <p:cNvSpPr txBox="1"/>
          <p:nvPr/>
        </p:nvSpPr>
        <p:spPr>
          <a:xfrm>
            <a:off x="3886447" y="5223465"/>
            <a:ext cx="498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43D6B"/>
                </a:solidFill>
                <a:latin typeface="Montserrat" pitchFamily="2" charset="77"/>
              </a:rPr>
              <a:t>Your time here - </a:t>
            </a:r>
            <a:r>
              <a:rPr lang="en-US" sz="2000" b="1" dirty="0">
                <a:solidFill>
                  <a:srgbClr val="243D6B"/>
                </a:solidFill>
                <a:latin typeface="Montserrat" pitchFamily="2" charset="77"/>
              </a:rPr>
              <a:t>9:00 am - 6:00 pm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D4902-673D-9C6D-7A53-E4BF1A3E1DE7}"/>
              </a:ext>
            </a:extLst>
          </p:cNvPr>
          <p:cNvSpPr txBox="1"/>
          <p:nvPr/>
        </p:nvSpPr>
        <p:spPr>
          <a:xfrm>
            <a:off x="986701" y="5996521"/>
            <a:ext cx="76848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Location: Address, City, State.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Put your event short description and information here. 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Use Montserrat Bold, color white, size ~18. 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Line Spacing</a:t>
            </a:r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: 1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5372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GN_Volunteer Days SM_1080x1080" id="{51135F08-B190-6747-B8B6-07D46ABAE1C8}" vid="{4FF3C6A2-0284-474C-81C7-E8B8642E0D2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6" ma:contentTypeDescription="Create a new document." ma:contentTypeScope="" ma:versionID="52e3c1c337392eb33d8cc883155b06ff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ba40da9dfd0a6b96d3192e293608a5aa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aecdda-6f4c-4fc8-a477-9ff877a7745e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826F73-F40E-4985-AD18-73FB4A63A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1C30B1-B0E5-4ACE-9769-9D22C2A417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b9c36-f315-4162-b7f6-fad9ac0bf517"/>
    <ds:schemaRef ds:uri="4407e2b1-2de3-4243-8b0b-b75f019b4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49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Gabel</dc:creator>
  <cp:lastModifiedBy>Marty Gabel</cp:lastModifiedBy>
  <cp:revision>1</cp:revision>
  <dcterms:created xsi:type="dcterms:W3CDTF">2022-12-13T18:46:42Z</dcterms:created>
  <dcterms:modified xsi:type="dcterms:W3CDTF">2022-12-13T18:47:52Z</dcterms:modified>
</cp:coreProperties>
</file>