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0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1"/>
    <p:restoredTop sz="94650"/>
  </p:normalViewPr>
  <p:slideViewPr>
    <p:cSldViewPr snapToGrid="0" snapToObjects="1">
      <p:cViewPr varScale="1">
        <p:scale>
          <a:sx n="88" d="100"/>
          <a:sy n="88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2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482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4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71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17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90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3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3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4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27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4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8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1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2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4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0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895A-D013-8A4F-BEF9-CA5C873EF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Jersey Realtors® </a:t>
            </a:r>
            <a:r>
              <a:rPr lang="en-US" sz="3200" dirty="0"/>
              <a:t>Meeting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5FCC4-821F-2647-A7CC-A77E91FF7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050833"/>
            <a:ext cx="8054803" cy="1096899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082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952E-0DD5-7D49-A66C-444C9F7D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71C60-D99E-0C44-8E9D-E1CD509E7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68918"/>
            <a:ext cx="8158441" cy="4472443"/>
          </a:xfrm>
        </p:spPr>
        <p:txBody>
          <a:bodyPr>
            <a:normAutofit/>
          </a:bodyPr>
          <a:lstStyle/>
          <a:p>
            <a:r>
              <a:rPr lang="en-US" dirty="0"/>
              <a:t>Meetings were scheduled via email, with documents attached</a:t>
            </a:r>
          </a:p>
          <a:p>
            <a:r>
              <a:rPr lang="en-US" dirty="0"/>
              <a:t>RSVP’s were handled by staff liaison</a:t>
            </a:r>
          </a:p>
          <a:p>
            <a:r>
              <a:rPr lang="en-US" dirty="0"/>
              <a:t>Meetings needed to be held in person</a:t>
            </a:r>
          </a:p>
          <a:p>
            <a:r>
              <a:rPr lang="en-US" dirty="0"/>
              <a:t>Contentious votes were often difficult to count for our Board of Directors 150 members</a:t>
            </a:r>
          </a:p>
          <a:p>
            <a:r>
              <a:rPr lang="en-US" dirty="0"/>
              <a:t>Issues of quorum, who could vote, and procedure, often staff did not know rules</a:t>
            </a:r>
          </a:p>
          <a:p>
            <a:r>
              <a:rPr lang="en-US" dirty="0"/>
              <a:t>Multiple inconsistencies in scheduling and holding committee meetings in accordance with association bylaws</a:t>
            </a:r>
          </a:p>
        </p:txBody>
      </p:sp>
    </p:spTree>
    <p:extLst>
      <p:ext uri="{BB962C8B-B14F-4D97-AF65-F5344CB8AC3E}">
        <p14:creationId xmlns:p14="http://schemas.microsoft.com/office/powerpoint/2010/main" val="397111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D956-CB67-7940-9C17-4EE55199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-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18395-C00E-ED48-8C57-6F39021E8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01541"/>
            <a:ext cx="4184035" cy="45398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Meeting management moved online</a:t>
            </a:r>
          </a:p>
          <a:p>
            <a:r>
              <a:rPr lang="en-US" dirty="0"/>
              <a:t>Meetings created within system</a:t>
            </a:r>
          </a:p>
          <a:p>
            <a:pPr lvl="1"/>
            <a:r>
              <a:rPr lang="en-US" dirty="0"/>
              <a:t>Emails and RSVPs managed online</a:t>
            </a:r>
          </a:p>
          <a:p>
            <a:pPr lvl="1"/>
            <a:r>
              <a:rPr lang="en-US" dirty="0"/>
              <a:t>Documents stored on system</a:t>
            </a:r>
          </a:p>
          <a:p>
            <a:pPr lvl="1"/>
            <a:r>
              <a:rPr lang="en-US" dirty="0"/>
              <a:t>Quorum automatically calculated, removing District Officers, Leadership Team, etc.</a:t>
            </a:r>
          </a:p>
          <a:p>
            <a:pPr lvl="1"/>
            <a:r>
              <a:rPr lang="en-US" dirty="0"/>
              <a:t>Voting handled via system</a:t>
            </a:r>
          </a:p>
          <a:p>
            <a:r>
              <a:rPr lang="en-US" dirty="0"/>
              <a:t>Zoom room is automatically created via API</a:t>
            </a:r>
          </a:p>
          <a:p>
            <a:r>
              <a:rPr lang="en-US" dirty="0"/>
              <a:t>No verbal votes, votes are via text or web interface</a:t>
            </a:r>
          </a:p>
          <a:p>
            <a:r>
              <a:rPr lang="en-US" dirty="0"/>
              <a:t>Members can be manually checked in</a:t>
            </a:r>
          </a:p>
          <a:p>
            <a:r>
              <a:rPr lang="en-US" dirty="0"/>
              <a:t>Attendance is written back to RAMCO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D5C22B-BDC2-5B4C-8600-EF4781CCA9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3556" y="837396"/>
            <a:ext cx="6883790" cy="5117865"/>
          </a:xfr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DE9B0-EAA4-004D-9A5F-78812C52B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658" y="1357161"/>
            <a:ext cx="6878688" cy="421105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BFDF25-DCEB-294E-AA0F-C8861C080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738" y="2011679"/>
            <a:ext cx="6867608" cy="303496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9E1352-DECA-8842-9174-C6069F047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502" y="840181"/>
            <a:ext cx="6720079" cy="511229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782411-AC98-6F42-9C63-18883F437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556" y="1501541"/>
            <a:ext cx="6849558" cy="370978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032CCA-FF22-D948-85C0-A3289431F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3916" y="838788"/>
            <a:ext cx="6723070" cy="51150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35B49E-05A2-C94F-85B1-DDE0FDBDC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1131" y="1368723"/>
            <a:ext cx="6906215" cy="432087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AF49CC-79D9-8246-86DD-23ED9B8BB3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4370" y="386025"/>
            <a:ext cx="3138342" cy="602060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EB61A8-9990-BD4C-8AA7-016F2D51D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6352" y="1246350"/>
            <a:ext cx="6980994" cy="443267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313A8F-9B0C-8448-ACF8-A1064F51EE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131" y="2181214"/>
            <a:ext cx="6834103" cy="269588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5AC18F3-0988-2548-B4FA-53858140DF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1131" y="2153975"/>
            <a:ext cx="6880282" cy="262479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6427DC4-D6DD-C944-BEDD-7F76D86992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0634" y="2178427"/>
            <a:ext cx="6982480" cy="272038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6A0F275-A68E-914B-A604-BC44A7A224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8508" y="1710955"/>
            <a:ext cx="7038838" cy="351193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1E2245B-2EAA-674F-81B2-A59FC9E607C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21131" y="891551"/>
            <a:ext cx="6914463" cy="500955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D1B1AD2-E4B4-DC4C-8C13-056F493C4C5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80682" y="850708"/>
            <a:ext cx="6595359" cy="511716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299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{13767999-E875-EC47-A1CD-757DAC1405C9}tf10001060</Template>
  <TotalTime>289</TotalTime>
  <Words>140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New Jersey Realtors® Meeting Center</vt:lpstr>
      <vt:lpstr>Meetings</vt:lpstr>
      <vt:lpstr>Meetings -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Jersey Realtors® Committee Selection &amp; Meeting Center</dc:title>
  <dc:creator>John Shehata</dc:creator>
  <cp:lastModifiedBy>Weeya Baysah</cp:lastModifiedBy>
  <cp:revision>20</cp:revision>
  <dcterms:created xsi:type="dcterms:W3CDTF">2018-04-06T14:37:41Z</dcterms:created>
  <dcterms:modified xsi:type="dcterms:W3CDTF">2018-04-11T20:26:13Z</dcterms:modified>
</cp:coreProperties>
</file>