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425FF6-1806-4B95-AE49-E65E0BB5377A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24904E7-002E-46DF-87BF-23F4D8E6C6F6}">
      <dgm:prSet/>
      <dgm:spPr/>
      <dgm:t>
        <a:bodyPr/>
        <a:lstStyle/>
        <a:p>
          <a:r>
            <a:rPr lang="en-US" b="1" dirty="0"/>
            <a:t>Appreciation</a:t>
          </a:r>
        </a:p>
      </dgm:t>
    </dgm:pt>
    <dgm:pt modelId="{82DCC793-6DFF-4325-B626-33B846852C29}" type="parTrans" cxnId="{FB08EFF6-F444-4398-AC48-775D25D97B7F}">
      <dgm:prSet/>
      <dgm:spPr/>
      <dgm:t>
        <a:bodyPr/>
        <a:lstStyle/>
        <a:p>
          <a:endParaRPr lang="en-US"/>
        </a:p>
      </dgm:t>
    </dgm:pt>
    <dgm:pt modelId="{47CFB90D-4977-4606-BF30-D7A05B3AF36C}" type="sibTrans" cxnId="{FB08EFF6-F444-4398-AC48-775D25D97B7F}">
      <dgm:prSet/>
      <dgm:spPr/>
      <dgm:t>
        <a:bodyPr/>
        <a:lstStyle/>
        <a:p>
          <a:endParaRPr lang="en-US"/>
        </a:p>
      </dgm:t>
    </dgm:pt>
    <dgm:pt modelId="{341A74AB-7D56-4C44-B845-3FBB84FC7C29}">
      <dgm:prSet/>
      <dgm:spPr/>
      <dgm:t>
        <a:bodyPr/>
        <a:lstStyle/>
        <a:p>
          <a:r>
            <a:rPr lang="en-US" b="1" dirty="0"/>
            <a:t>Awareness</a:t>
          </a:r>
        </a:p>
      </dgm:t>
    </dgm:pt>
    <dgm:pt modelId="{A6CDEDA0-2D1F-405D-9F58-B8B68A1BF10B}" type="parTrans" cxnId="{937658CD-B023-48C9-98AC-0D7CDE088ACE}">
      <dgm:prSet/>
      <dgm:spPr/>
      <dgm:t>
        <a:bodyPr/>
        <a:lstStyle/>
        <a:p>
          <a:endParaRPr lang="en-US"/>
        </a:p>
      </dgm:t>
    </dgm:pt>
    <dgm:pt modelId="{A3390C6C-CBB0-4FF4-92C7-E5AA71458529}" type="sibTrans" cxnId="{937658CD-B023-48C9-98AC-0D7CDE088ACE}">
      <dgm:prSet/>
      <dgm:spPr/>
      <dgm:t>
        <a:bodyPr/>
        <a:lstStyle/>
        <a:p>
          <a:endParaRPr lang="en-US"/>
        </a:p>
      </dgm:t>
    </dgm:pt>
    <dgm:pt modelId="{275ADF66-CB23-4C17-9D5F-D06BAF52F81B}">
      <dgm:prSet/>
      <dgm:spPr/>
      <dgm:t>
        <a:bodyPr/>
        <a:lstStyle/>
        <a:p>
          <a:r>
            <a:rPr lang="en-US" b="1" dirty="0"/>
            <a:t>Collaboration</a:t>
          </a:r>
        </a:p>
      </dgm:t>
    </dgm:pt>
    <dgm:pt modelId="{A33AB571-DDDB-47DD-A8FB-1C721319B254}" type="parTrans" cxnId="{034304C7-BFA7-4E87-B9B1-6F8047DDE1BC}">
      <dgm:prSet/>
      <dgm:spPr/>
      <dgm:t>
        <a:bodyPr/>
        <a:lstStyle/>
        <a:p>
          <a:endParaRPr lang="en-US"/>
        </a:p>
      </dgm:t>
    </dgm:pt>
    <dgm:pt modelId="{A5FB170E-119B-4C66-9514-A5A6675A3C2F}" type="sibTrans" cxnId="{034304C7-BFA7-4E87-B9B1-6F8047DDE1BC}">
      <dgm:prSet/>
      <dgm:spPr/>
      <dgm:t>
        <a:bodyPr/>
        <a:lstStyle/>
        <a:p>
          <a:endParaRPr lang="en-US"/>
        </a:p>
      </dgm:t>
    </dgm:pt>
    <dgm:pt modelId="{00BD009F-7BDF-418B-A455-5EECFA7BDF02}">
      <dgm:prSet/>
      <dgm:spPr/>
      <dgm:t>
        <a:bodyPr/>
        <a:lstStyle/>
        <a:p>
          <a:r>
            <a:rPr lang="en-US" b="1" dirty="0"/>
            <a:t>Coordination</a:t>
          </a:r>
        </a:p>
      </dgm:t>
    </dgm:pt>
    <dgm:pt modelId="{F2AF158A-7AE9-4FBB-B22B-67FED0A14A9C}" type="parTrans" cxnId="{D6C6471D-11D4-4897-8A86-CF08CF8E0E16}">
      <dgm:prSet/>
      <dgm:spPr/>
      <dgm:t>
        <a:bodyPr/>
        <a:lstStyle/>
        <a:p>
          <a:endParaRPr lang="en-US"/>
        </a:p>
      </dgm:t>
    </dgm:pt>
    <dgm:pt modelId="{ED187A07-E913-4A22-929F-3BC6AC9A8844}" type="sibTrans" cxnId="{D6C6471D-11D4-4897-8A86-CF08CF8E0E16}">
      <dgm:prSet/>
      <dgm:spPr/>
      <dgm:t>
        <a:bodyPr/>
        <a:lstStyle/>
        <a:p>
          <a:endParaRPr lang="en-US"/>
        </a:p>
      </dgm:t>
    </dgm:pt>
    <dgm:pt modelId="{E818C951-9840-4F1B-8FB8-FBF18F9644A9}">
      <dgm:prSet/>
      <dgm:spPr/>
      <dgm:t>
        <a:bodyPr/>
        <a:lstStyle/>
        <a:p>
          <a:r>
            <a:rPr lang="en-US" b="1" dirty="0"/>
            <a:t>Trust</a:t>
          </a:r>
        </a:p>
      </dgm:t>
    </dgm:pt>
    <dgm:pt modelId="{2715AA6F-9B8D-4CC2-A74A-EC0E35CF3ACF}" type="parTrans" cxnId="{95E3AB93-0C81-43DE-9780-895C400C2438}">
      <dgm:prSet/>
      <dgm:spPr/>
      <dgm:t>
        <a:bodyPr/>
        <a:lstStyle/>
        <a:p>
          <a:endParaRPr lang="en-US"/>
        </a:p>
      </dgm:t>
    </dgm:pt>
    <dgm:pt modelId="{BE5B6666-443C-4222-B2A5-F1A7EC7BA990}" type="sibTrans" cxnId="{95E3AB93-0C81-43DE-9780-895C400C2438}">
      <dgm:prSet/>
      <dgm:spPr/>
      <dgm:t>
        <a:bodyPr/>
        <a:lstStyle/>
        <a:p>
          <a:endParaRPr lang="en-US"/>
        </a:p>
      </dgm:t>
    </dgm:pt>
    <dgm:pt modelId="{D52EA3EB-0BBC-45FF-A2D2-2DB69AE954B3}">
      <dgm:prSet/>
      <dgm:spPr/>
      <dgm:t>
        <a:bodyPr/>
        <a:lstStyle/>
        <a:p>
          <a:r>
            <a:rPr lang="en-US" b="1" dirty="0"/>
            <a:t>State Association Volunteer Leaders meeting with Local Volunteer Leaders.</a:t>
          </a:r>
        </a:p>
      </dgm:t>
    </dgm:pt>
    <dgm:pt modelId="{755AABE7-1A37-452C-B0A7-C0D8119DFED2}" type="parTrans" cxnId="{4E4A2C6C-8416-4C5B-A181-D683C6B26C7A}">
      <dgm:prSet/>
      <dgm:spPr/>
      <dgm:t>
        <a:bodyPr/>
        <a:lstStyle/>
        <a:p>
          <a:endParaRPr lang="en-US"/>
        </a:p>
      </dgm:t>
    </dgm:pt>
    <dgm:pt modelId="{6A23EEAC-D26B-45E6-9D5D-0907B57A28C0}" type="sibTrans" cxnId="{4E4A2C6C-8416-4C5B-A181-D683C6B26C7A}">
      <dgm:prSet/>
      <dgm:spPr/>
      <dgm:t>
        <a:bodyPr/>
        <a:lstStyle/>
        <a:p>
          <a:endParaRPr lang="en-US"/>
        </a:p>
      </dgm:t>
    </dgm:pt>
    <dgm:pt modelId="{3E81C800-F49A-467F-801C-4A1C8F8BF00E}">
      <dgm:prSet/>
      <dgm:spPr/>
      <dgm:t>
        <a:bodyPr/>
        <a:lstStyle/>
        <a:p>
          <a:r>
            <a:rPr lang="en-US" b="1" dirty="0"/>
            <a:t>Free of All Association Staff </a:t>
          </a:r>
        </a:p>
      </dgm:t>
    </dgm:pt>
    <dgm:pt modelId="{3A8AB89F-6C2E-4BAB-A9DD-0273E01862B0}" type="parTrans" cxnId="{122EDBCB-F28F-40F8-ADE5-E87A71BD1313}">
      <dgm:prSet/>
      <dgm:spPr/>
      <dgm:t>
        <a:bodyPr/>
        <a:lstStyle/>
        <a:p>
          <a:endParaRPr lang="en-US"/>
        </a:p>
      </dgm:t>
    </dgm:pt>
    <dgm:pt modelId="{535C21DB-3776-455B-892D-B32295553E42}" type="sibTrans" cxnId="{122EDBCB-F28F-40F8-ADE5-E87A71BD1313}">
      <dgm:prSet/>
      <dgm:spPr/>
      <dgm:t>
        <a:bodyPr/>
        <a:lstStyle/>
        <a:p>
          <a:endParaRPr lang="en-US"/>
        </a:p>
      </dgm:t>
    </dgm:pt>
    <dgm:pt modelId="{0ABDBE0F-38B1-47FD-9171-2DFA5A7F7E44}" type="pres">
      <dgm:prSet presAssocID="{D5425FF6-1806-4B95-AE49-E65E0BB5377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BF979D-AC9D-4922-9A95-B8F789DCA1CB}" type="pres">
      <dgm:prSet presAssocID="{D52EA3EB-0BBC-45FF-A2D2-2DB69AE954B3}" presName="thickLine" presStyleLbl="alignNode1" presStyleIdx="0" presStyleCnt="7"/>
      <dgm:spPr/>
    </dgm:pt>
    <dgm:pt modelId="{C70A1B9C-E219-4307-B87F-FEFC2E3D2BA6}" type="pres">
      <dgm:prSet presAssocID="{D52EA3EB-0BBC-45FF-A2D2-2DB69AE954B3}" presName="horz1" presStyleCnt="0"/>
      <dgm:spPr/>
    </dgm:pt>
    <dgm:pt modelId="{E685DA10-F19A-473B-B45E-345A1FB28AEB}" type="pres">
      <dgm:prSet presAssocID="{D52EA3EB-0BBC-45FF-A2D2-2DB69AE954B3}" presName="tx1" presStyleLbl="revTx" presStyleIdx="0" presStyleCnt="7"/>
      <dgm:spPr/>
      <dgm:t>
        <a:bodyPr/>
        <a:lstStyle/>
        <a:p>
          <a:endParaRPr lang="en-US"/>
        </a:p>
      </dgm:t>
    </dgm:pt>
    <dgm:pt modelId="{0289841B-4406-4F54-A6FC-01F44414AD4E}" type="pres">
      <dgm:prSet presAssocID="{D52EA3EB-0BBC-45FF-A2D2-2DB69AE954B3}" presName="vert1" presStyleCnt="0"/>
      <dgm:spPr/>
    </dgm:pt>
    <dgm:pt modelId="{C968BF46-1097-41A7-A2BB-AC37CE1123B6}" type="pres">
      <dgm:prSet presAssocID="{3E81C800-F49A-467F-801C-4A1C8F8BF00E}" presName="thickLine" presStyleLbl="alignNode1" presStyleIdx="1" presStyleCnt="7"/>
      <dgm:spPr/>
    </dgm:pt>
    <dgm:pt modelId="{68FCA4F8-B589-49E3-B667-DC30328A22B9}" type="pres">
      <dgm:prSet presAssocID="{3E81C800-F49A-467F-801C-4A1C8F8BF00E}" presName="horz1" presStyleCnt="0"/>
      <dgm:spPr/>
    </dgm:pt>
    <dgm:pt modelId="{3D2F28C5-F5AB-4927-AF47-5456B250F1BC}" type="pres">
      <dgm:prSet presAssocID="{3E81C800-F49A-467F-801C-4A1C8F8BF00E}" presName="tx1" presStyleLbl="revTx" presStyleIdx="1" presStyleCnt="7"/>
      <dgm:spPr/>
      <dgm:t>
        <a:bodyPr/>
        <a:lstStyle/>
        <a:p>
          <a:endParaRPr lang="en-US"/>
        </a:p>
      </dgm:t>
    </dgm:pt>
    <dgm:pt modelId="{F0220FBA-6E33-4ED7-87AB-E93A12BE1377}" type="pres">
      <dgm:prSet presAssocID="{3E81C800-F49A-467F-801C-4A1C8F8BF00E}" presName="vert1" presStyleCnt="0"/>
      <dgm:spPr/>
    </dgm:pt>
    <dgm:pt modelId="{85EC38A9-2A14-447C-A4EF-AB173DCB7253}" type="pres">
      <dgm:prSet presAssocID="{824904E7-002E-46DF-87BF-23F4D8E6C6F6}" presName="thickLine" presStyleLbl="alignNode1" presStyleIdx="2" presStyleCnt="7"/>
      <dgm:spPr/>
    </dgm:pt>
    <dgm:pt modelId="{4BDD5C6D-557F-4AC4-B5AC-FC29A4305B07}" type="pres">
      <dgm:prSet presAssocID="{824904E7-002E-46DF-87BF-23F4D8E6C6F6}" presName="horz1" presStyleCnt="0"/>
      <dgm:spPr/>
    </dgm:pt>
    <dgm:pt modelId="{14F216AE-B539-480A-880E-E1C16ED3D87D}" type="pres">
      <dgm:prSet presAssocID="{824904E7-002E-46DF-87BF-23F4D8E6C6F6}" presName="tx1" presStyleLbl="revTx" presStyleIdx="2" presStyleCnt="7"/>
      <dgm:spPr/>
      <dgm:t>
        <a:bodyPr/>
        <a:lstStyle/>
        <a:p>
          <a:endParaRPr lang="en-US"/>
        </a:p>
      </dgm:t>
    </dgm:pt>
    <dgm:pt modelId="{51C33717-88C5-4183-9E32-EC51E26BD523}" type="pres">
      <dgm:prSet presAssocID="{824904E7-002E-46DF-87BF-23F4D8E6C6F6}" presName="vert1" presStyleCnt="0"/>
      <dgm:spPr/>
    </dgm:pt>
    <dgm:pt modelId="{E344E1A6-D854-460B-A13E-1EF1EEB20784}" type="pres">
      <dgm:prSet presAssocID="{341A74AB-7D56-4C44-B845-3FBB84FC7C29}" presName="thickLine" presStyleLbl="alignNode1" presStyleIdx="3" presStyleCnt="7"/>
      <dgm:spPr/>
    </dgm:pt>
    <dgm:pt modelId="{FE8739F1-ED0E-4AB8-A4CA-D83951822547}" type="pres">
      <dgm:prSet presAssocID="{341A74AB-7D56-4C44-B845-3FBB84FC7C29}" presName="horz1" presStyleCnt="0"/>
      <dgm:spPr/>
    </dgm:pt>
    <dgm:pt modelId="{EC5192C0-5CD0-40D3-81DD-3AC077962ACD}" type="pres">
      <dgm:prSet presAssocID="{341A74AB-7D56-4C44-B845-3FBB84FC7C29}" presName="tx1" presStyleLbl="revTx" presStyleIdx="3" presStyleCnt="7"/>
      <dgm:spPr/>
      <dgm:t>
        <a:bodyPr/>
        <a:lstStyle/>
        <a:p>
          <a:endParaRPr lang="en-US"/>
        </a:p>
      </dgm:t>
    </dgm:pt>
    <dgm:pt modelId="{B0ACD82D-2C95-4658-91D2-337C2896A50D}" type="pres">
      <dgm:prSet presAssocID="{341A74AB-7D56-4C44-B845-3FBB84FC7C29}" presName="vert1" presStyleCnt="0"/>
      <dgm:spPr/>
    </dgm:pt>
    <dgm:pt modelId="{EF8B6FA9-7C04-4882-A78A-6F0B22D46699}" type="pres">
      <dgm:prSet presAssocID="{275ADF66-CB23-4C17-9D5F-D06BAF52F81B}" presName="thickLine" presStyleLbl="alignNode1" presStyleIdx="4" presStyleCnt="7"/>
      <dgm:spPr/>
    </dgm:pt>
    <dgm:pt modelId="{E6621A5C-8650-4DD6-8764-AE92BE9DC0DA}" type="pres">
      <dgm:prSet presAssocID="{275ADF66-CB23-4C17-9D5F-D06BAF52F81B}" presName="horz1" presStyleCnt="0"/>
      <dgm:spPr/>
    </dgm:pt>
    <dgm:pt modelId="{6ED7941C-9586-4165-9651-FE767B215699}" type="pres">
      <dgm:prSet presAssocID="{275ADF66-CB23-4C17-9D5F-D06BAF52F81B}" presName="tx1" presStyleLbl="revTx" presStyleIdx="4" presStyleCnt="7"/>
      <dgm:spPr/>
      <dgm:t>
        <a:bodyPr/>
        <a:lstStyle/>
        <a:p>
          <a:endParaRPr lang="en-US"/>
        </a:p>
      </dgm:t>
    </dgm:pt>
    <dgm:pt modelId="{D905FF3D-D824-4822-8505-3C00D999416F}" type="pres">
      <dgm:prSet presAssocID="{275ADF66-CB23-4C17-9D5F-D06BAF52F81B}" presName="vert1" presStyleCnt="0"/>
      <dgm:spPr/>
    </dgm:pt>
    <dgm:pt modelId="{F7CCBCED-4105-422B-BC26-F72EDA257096}" type="pres">
      <dgm:prSet presAssocID="{00BD009F-7BDF-418B-A455-5EECFA7BDF02}" presName="thickLine" presStyleLbl="alignNode1" presStyleIdx="5" presStyleCnt="7"/>
      <dgm:spPr/>
    </dgm:pt>
    <dgm:pt modelId="{71324310-720D-46DF-B81F-B18B0786B8E0}" type="pres">
      <dgm:prSet presAssocID="{00BD009F-7BDF-418B-A455-5EECFA7BDF02}" presName="horz1" presStyleCnt="0"/>
      <dgm:spPr/>
    </dgm:pt>
    <dgm:pt modelId="{1C201FA9-CB65-44CD-BCF4-48572ACE87CD}" type="pres">
      <dgm:prSet presAssocID="{00BD009F-7BDF-418B-A455-5EECFA7BDF02}" presName="tx1" presStyleLbl="revTx" presStyleIdx="5" presStyleCnt="7"/>
      <dgm:spPr/>
      <dgm:t>
        <a:bodyPr/>
        <a:lstStyle/>
        <a:p>
          <a:endParaRPr lang="en-US"/>
        </a:p>
      </dgm:t>
    </dgm:pt>
    <dgm:pt modelId="{51670747-B935-4B15-96DF-D8DED09C9552}" type="pres">
      <dgm:prSet presAssocID="{00BD009F-7BDF-418B-A455-5EECFA7BDF02}" presName="vert1" presStyleCnt="0"/>
      <dgm:spPr/>
    </dgm:pt>
    <dgm:pt modelId="{57746744-C84D-49F5-AFC1-F951BD64B51A}" type="pres">
      <dgm:prSet presAssocID="{E818C951-9840-4F1B-8FB8-FBF18F9644A9}" presName="thickLine" presStyleLbl="alignNode1" presStyleIdx="6" presStyleCnt="7"/>
      <dgm:spPr/>
    </dgm:pt>
    <dgm:pt modelId="{E6ABCC18-4D43-4B83-A2DE-844E7134EAF0}" type="pres">
      <dgm:prSet presAssocID="{E818C951-9840-4F1B-8FB8-FBF18F9644A9}" presName="horz1" presStyleCnt="0"/>
      <dgm:spPr/>
    </dgm:pt>
    <dgm:pt modelId="{C22FCB53-563F-4790-94C6-9E975187DDB4}" type="pres">
      <dgm:prSet presAssocID="{E818C951-9840-4F1B-8FB8-FBF18F9644A9}" presName="tx1" presStyleLbl="revTx" presStyleIdx="6" presStyleCnt="7"/>
      <dgm:spPr/>
      <dgm:t>
        <a:bodyPr/>
        <a:lstStyle/>
        <a:p>
          <a:endParaRPr lang="en-US"/>
        </a:p>
      </dgm:t>
    </dgm:pt>
    <dgm:pt modelId="{2D4B7F44-A455-442E-93C7-D14DE4B3DF64}" type="pres">
      <dgm:prSet presAssocID="{E818C951-9840-4F1B-8FB8-FBF18F9644A9}" presName="vert1" presStyleCnt="0"/>
      <dgm:spPr/>
    </dgm:pt>
  </dgm:ptLst>
  <dgm:cxnLst>
    <dgm:cxn modelId="{034304C7-BFA7-4E87-B9B1-6F8047DDE1BC}" srcId="{D5425FF6-1806-4B95-AE49-E65E0BB5377A}" destId="{275ADF66-CB23-4C17-9D5F-D06BAF52F81B}" srcOrd="4" destOrd="0" parTransId="{A33AB571-DDDB-47DD-A8FB-1C721319B254}" sibTransId="{A5FB170E-119B-4C66-9514-A5A6675A3C2F}"/>
    <dgm:cxn modelId="{9C080C69-DB67-4013-AB37-DE12B734E4C7}" type="presOf" srcId="{824904E7-002E-46DF-87BF-23F4D8E6C6F6}" destId="{14F216AE-B539-480A-880E-E1C16ED3D87D}" srcOrd="0" destOrd="0" presId="urn:microsoft.com/office/officeart/2008/layout/LinedList"/>
    <dgm:cxn modelId="{122EDBCB-F28F-40F8-ADE5-E87A71BD1313}" srcId="{D5425FF6-1806-4B95-AE49-E65E0BB5377A}" destId="{3E81C800-F49A-467F-801C-4A1C8F8BF00E}" srcOrd="1" destOrd="0" parTransId="{3A8AB89F-6C2E-4BAB-A9DD-0273E01862B0}" sibTransId="{535C21DB-3776-455B-892D-B32295553E42}"/>
    <dgm:cxn modelId="{4E4A2C6C-8416-4C5B-A181-D683C6B26C7A}" srcId="{D5425FF6-1806-4B95-AE49-E65E0BB5377A}" destId="{D52EA3EB-0BBC-45FF-A2D2-2DB69AE954B3}" srcOrd="0" destOrd="0" parTransId="{755AABE7-1A37-452C-B0A7-C0D8119DFED2}" sibTransId="{6A23EEAC-D26B-45E6-9D5D-0907B57A28C0}"/>
    <dgm:cxn modelId="{0547620E-B546-4E4E-8EF3-3CD2C89FB627}" type="presOf" srcId="{E818C951-9840-4F1B-8FB8-FBF18F9644A9}" destId="{C22FCB53-563F-4790-94C6-9E975187DDB4}" srcOrd="0" destOrd="0" presId="urn:microsoft.com/office/officeart/2008/layout/LinedList"/>
    <dgm:cxn modelId="{D6C6471D-11D4-4897-8A86-CF08CF8E0E16}" srcId="{D5425FF6-1806-4B95-AE49-E65E0BB5377A}" destId="{00BD009F-7BDF-418B-A455-5EECFA7BDF02}" srcOrd="5" destOrd="0" parTransId="{F2AF158A-7AE9-4FBB-B22B-67FED0A14A9C}" sibTransId="{ED187A07-E913-4A22-929F-3BC6AC9A8844}"/>
    <dgm:cxn modelId="{D7F03284-E4F0-491C-A9BA-353FDE4C2983}" type="presOf" srcId="{D5425FF6-1806-4B95-AE49-E65E0BB5377A}" destId="{0ABDBE0F-38B1-47FD-9171-2DFA5A7F7E44}" srcOrd="0" destOrd="0" presId="urn:microsoft.com/office/officeart/2008/layout/LinedList"/>
    <dgm:cxn modelId="{F73EB9BF-E004-4BE9-9087-B87ECE53B521}" type="presOf" srcId="{D52EA3EB-0BBC-45FF-A2D2-2DB69AE954B3}" destId="{E685DA10-F19A-473B-B45E-345A1FB28AEB}" srcOrd="0" destOrd="0" presId="urn:microsoft.com/office/officeart/2008/layout/LinedList"/>
    <dgm:cxn modelId="{037FB915-6A00-4CE3-AF68-F8CFD3AE48DA}" type="presOf" srcId="{3E81C800-F49A-467F-801C-4A1C8F8BF00E}" destId="{3D2F28C5-F5AB-4927-AF47-5456B250F1BC}" srcOrd="0" destOrd="0" presId="urn:microsoft.com/office/officeart/2008/layout/LinedList"/>
    <dgm:cxn modelId="{FB08EFF6-F444-4398-AC48-775D25D97B7F}" srcId="{D5425FF6-1806-4B95-AE49-E65E0BB5377A}" destId="{824904E7-002E-46DF-87BF-23F4D8E6C6F6}" srcOrd="2" destOrd="0" parTransId="{82DCC793-6DFF-4325-B626-33B846852C29}" sibTransId="{47CFB90D-4977-4606-BF30-D7A05B3AF36C}"/>
    <dgm:cxn modelId="{8E9D7478-7125-484C-B2FC-D4A9E9C13530}" type="presOf" srcId="{341A74AB-7D56-4C44-B845-3FBB84FC7C29}" destId="{EC5192C0-5CD0-40D3-81DD-3AC077962ACD}" srcOrd="0" destOrd="0" presId="urn:microsoft.com/office/officeart/2008/layout/LinedList"/>
    <dgm:cxn modelId="{95E3AB93-0C81-43DE-9780-895C400C2438}" srcId="{D5425FF6-1806-4B95-AE49-E65E0BB5377A}" destId="{E818C951-9840-4F1B-8FB8-FBF18F9644A9}" srcOrd="6" destOrd="0" parTransId="{2715AA6F-9B8D-4CC2-A74A-EC0E35CF3ACF}" sibTransId="{BE5B6666-443C-4222-B2A5-F1A7EC7BA990}"/>
    <dgm:cxn modelId="{937658CD-B023-48C9-98AC-0D7CDE088ACE}" srcId="{D5425FF6-1806-4B95-AE49-E65E0BB5377A}" destId="{341A74AB-7D56-4C44-B845-3FBB84FC7C29}" srcOrd="3" destOrd="0" parTransId="{A6CDEDA0-2D1F-405D-9F58-B8B68A1BF10B}" sibTransId="{A3390C6C-CBB0-4FF4-92C7-E5AA71458529}"/>
    <dgm:cxn modelId="{0F666DB5-BF44-4DC5-9D1B-FF2D7630C5B0}" type="presOf" srcId="{00BD009F-7BDF-418B-A455-5EECFA7BDF02}" destId="{1C201FA9-CB65-44CD-BCF4-48572ACE87CD}" srcOrd="0" destOrd="0" presId="urn:microsoft.com/office/officeart/2008/layout/LinedList"/>
    <dgm:cxn modelId="{398D5FE4-72C7-478C-820B-0A8771F6AFF1}" type="presOf" srcId="{275ADF66-CB23-4C17-9D5F-D06BAF52F81B}" destId="{6ED7941C-9586-4165-9651-FE767B215699}" srcOrd="0" destOrd="0" presId="urn:microsoft.com/office/officeart/2008/layout/LinedList"/>
    <dgm:cxn modelId="{BD24C0A6-FFCD-48C4-A1F1-9BC4A0DA17CF}" type="presParOf" srcId="{0ABDBE0F-38B1-47FD-9171-2DFA5A7F7E44}" destId="{97BF979D-AC9D-4922-9A95-B8F789DCA1CB}" srcOrd="0" destOrd="0" presId="urn:microsoft.com/office/officeart/2008/layout/LinedList"/>
    <dgm:cxn modelId="{8CD6183D-3958-4E51-93A4-2385D24D6081}" type="presParOf" srcId="{0ABDBE0F-38B1-47FD-9171-2DFA5A7F7E44}" destId="{C70A1B9C-E219-4307-B87F-FEFC2E3D2BA6}" srcOrd="1" destOrd="0" presId="urn:microsoft.com/office/officeart/2008/layout/LinedList"/>
    <dgm:cxn modelId="{40E30524-9883-455F-B1DE-E59723C9B8AE}" type="presParOf" srcId="{C70A1B9C-E219-4307-B87F-FEFC2E3D2BA6}" destId="{E685DA10-F19A-473B-B45E-345A1FB28AEB}" srcOrd="0" destOrd="0" presId="urn:microsoft.com/office/officeart/2008/layout/LinedList"/>
    <dgm:cxn modelId="{003E5174-2B6F-45BC-8BBF-3393BB34D9EF}" type="presParOf" srcId="{C70A1B9C-E219-4307-B87F-FEFC2E3D2BA6}" destId="{0289841B-4406-4F54-A6FC-01F44414AD4E}" srcOrd="1" destOrd="0" presId="urn:microsoft.com/office/officeart/2008/layout/LinedList"/>
    <dgm:cxn modelId="{D14F7F33-A853-4F4B-8072-76DEDD9B63B3}" type="presParOf" srcId="{0ABDBE0F-38B1-47FD-9171-2DFA5A7F7E44}" destId="{C968BF46-1097-41A7-A2BB-AC37CE1123B6}" srcOrd="2" destOrd="0" presId="urn:microsoft.com/office/officeart/2008/layout/LinedList"/>
    <dgm:cxn modelId="{4DA0C142-907D-41E1-87E0-A233AF89B5C2}" type="presParOf" srcId="{0ABDBE0F-38B1-47FD-9171-2DFA5A7F7E44}" destId="{68FCA4F8-B589-49E3-B667-DC30328A22B9}" srcOrd="3" destOrd="0" presId="urn:microsoft.com/office/officeart/2008/layout/LinedList"/>
    <dgm:cxn modelId="{1A61E247-139E-47C6-8F2F-6B6E61884012}" type="presParOf" srcId="{68FCA4F8-B589-49E3-B667-DC30328A22B9}" destId="{3D2F28C5-F5AB-4927-AF47-5456B250F1BC}" srcOrd="0" destOrd="0" presId="urn:microsoft.com/office/officeart/2008/layout/LinedList"/>
    <dgm:cxn modelId="{782250A9-61FC-4A50-8BAC-A249276F501E}" type="presParOf" srcId="{68FCA4F8-B589-49E3-B667-DC30328A22B9}" destId="{F0220FBA-6E33-4ED7-87AB-E93A12BE1377}" srcOrd="1" destOrd="0" presId="urn:microsoft.com/office/officeart/2008/layout/LinedList"/>
    <dgm:cxn modelId="{E0818E5D-B945-49C2-A703-1DC0DF3B1462}" type="presParOf" srcId="{0ABDBE0F-38B1-47FD-9171-2DFA5A7F7E44}" destId="{85EC38A9-2A14-447C-A4EF-AB173DCB7253}" srcOrd="4" destOrd="0" presId="urn:microsoft.com/office/officeart/2008/layout/LinedList"/>
    <dgm:cxn modelId="{1C65CB66-4A0C-4EF3-80C8-F30186C61579}" type="presParOf" srcId="{0ABDBE0F-38B1-47FD-9171-2DFA5A7F7E44}" destId="{4BDD5C6D-557F-4AC4-B5AC-FC29A4305B07}" srcOrd="5" destOrd="0" presId="urn:microsoft.com/office/officeart/2008/layout/LinedList"/>
    <dgm:cxn modelId="{49897587-298E-4087-890E-D2C06C33ECE8}" type="presParOf" srcId="{4BDD5C6D-557F-4AC4-B5AC-FC29A4305B07}" destId="{14F216AE-B539-480A-880E-E1C16ED3D87D}" srcOrd="0" destOrd="0" presId="urn:microsoft.com/office/officeart/2008/layout/LinedList"/>
    <dgm:cxn modelId="{AF134127-DA51-4967-B919-60E344C886C5}" type="presParOf" srcId="{4BDD5C6D-557F-4AC4-B5AC-FC29A4305B07}" destId="{51C33717-88C5-4183-9E32-EC51E26BD523}" srcOrd="1" destOrd="0" presId="urn:microsoft.com/office/officeart/2008/layout/LinedList"/>
    <dgm:cxn modelId="{19465BBF-825E-4D5F-BCF6-5B7CBBAEA371}" type="presParOf" srcId="{0ABDBE0F-38B1-47FD-9171-2DFA5A7F7E44}" destId="{E344E1A6-D854-460B-A13E-1EF1EEB20784}" srcOrd="6" destOrd="0" presId="urn:microsoft.com/office/officeart/2008/layout/LinedList"/>
    <dgm:cxn modelId="{EFFBFECE-7C20-42A8-AED8-20EC59FB6597}" type="presParOf" srcId="{0ABDBE0F-38B1-47FD-9171-2DFA5A7F7E44}" destId="{FE8739F1-ED0E-4AB8-A4CA-D83951822547}" srcOrd="7" destOrd="0" presId="urn:microsoft.com/office/officeart/2008/layout/LinedList"/>
    <dgm:cxn modelId="{A97B96DC-DD0C-4C0B-8CEA-D05BE753D42E}" type="presParOf" srcId="{FE8739F1-ED0E-4AB8-A4CA-D83951822547}" destId="{EC5192C0-5CD0-40D3-81DD-3AC077962ACD}" srcOrd="0" destOrd="0" presId="urn:microsoft.com/office/officeart/2008/layout/LinedList"/>
    <dgm:cxn modelId="{3F6DC5CD-A9C8-4E93-AE6D-FB1F4144D674}" type="presParOf" srcId="{FE8739F1-ED0E-4AB8-A4CA-D83951822547}" destId="{B0ACD82D-2C95-4658-91D2-337C2896A50D}" srcOrd="1" destOrd="0" presId="urn:microsoft.com/office/officeart/2008/layout/LinedList"/>
    <dgm:cxn modelId="{DDAF8104-FEEC-4984-B237-B99802E316B6}" type="presParOf" srcId="{0ABDBE0F-38B1-47FD-9171-2DFA5A7F7E44}" destId="{EF8B6FA9-7C04-4882-A78A-6F0B22D46699}" srcOrd="8" destOrd="0" presId="urn:microsoft.com/office/officeart/2008/layout/LinedList"/>
    <dgm:cxn modelId="{3F303E70-66EA-4460-8C79-E0AA64FD7827}" type="presParOf" srcId="{0ABDBE0F-38B1-47FD-9171-2DFA5A7F7E44}" destId="{E6621A5C-8650-4DD6-8764-AE92BE9DC0DA}" srcOrd="9" destOrd="0" presId="urn:microsoft.com/office/officeart/2008/layout/LinedList"/>
    <dgm:cxn modelId="{E79971D7-91AA-44CF-91FF-41EF41B2AECB}" type="presParOf" srcId="{E6621A5C-8650-4DD6-8764-AE92BE9DC0DA}" destId="{6ED7941C-9586-4165-9651-FE767B215699}" srcOrd="0" destOrd="0" presId="urn:microsoft.com/office/officeart/2008/layout/LinedList"/>
    <dgm:cxn modelId="{4715922D-289E-4F96-82ED-D3D89F2305A6}" type="presParOf" srcId="{E6621A5C-8650-4DD6-8764-AE92BE9DC0DA}" destId="{D905FF3D-D824-4822-8505-3C00D999416F}" srcOrd="1" destOrd="0" presId="urn:microsoft.com/office/officeart/2008/layout/LinedList"/>
    <dgm:cxn modelId="{2D54F2EE-4F30-4E78-8E7D-AD3CD5744973}" type="presParOf" srcId="{0ABDBE0F-38B1-47FD-9171-2DFA5A7F7E44}" destId="{F7CCBCED-4105-422B-BC26-F72EDA257096}" srcOrd="10" destOrd="0" presId="urn:microsoft.com/office/officeart/2008/layout/LinedList"/>
    <dgm:cxn modelId="{23611AD9-0978-4A37-841F-1AE72D8A6FDC}" type="presParOf" srcId="{0ABDBE0F-38B1-47FD-9171-2DFA5A7F7E44}" destId="{71324310-720D-46DF-B81F-B18B0786B8E0}" srcOrd="11" destOrd="0" presId="urn:microsoft.com/office/officeart/2008/layout/LinedList"/>
    <dgm:cxn modelId="{A5D14029-9D82-46EC-A2CB-87A2660B3ACE}" type="presParOf" srcId="{71324310-720D-46DF-B81F-B18B0786B8E0}" destId="{1C201FA9-CB65-44CD-BCF4-48572ACE87CD}" srcOrd="0" destOrd="0" presId="urn:microsoft.com/office/officeart/2008/layout/LinedList"/>
    <dgm:cxn modelId="{62E9126D-700C-4C1B-BA6C-7DDA3670CA2A}" type="presParOf" srcId="{71324310-720D-46DF-B81F-B18B0786B8E0}" destId="{51670747-B935-4B15-96DF-D8DED09C9552}" srcOrd="1" destOrd="0" presId="urn:microsoft.com/office/officeart/2008/layout/LinedList"/>
    <dgm:cxn modelId="{B8319AC2-CE2A-4347-8914-8DE4476FE5AB}" type="presParOf" srcId="{0ABDBE0F-38B1-47FD-9171-2DFA5A7F7E44}" destId="{57746744-C84D-49F5-AFC1-F951BD64B51A}" srcOrd="12" destOrd="0" presId="urn:microsoft.com/office/officeart/2008/layout/LinedList"/>
    <dgm:cxn modelId="{7E0EF465-42BE-47CF-B668-71B270ACFFDB}" type="presParOf" srcId="{0ABDBE0F-38B1-47FD-9171-2DFA5A7F7E44}" destId="{E6ABCC18-4D43-4B83-A2DE-844E7134EAF0}" srcOrd="13" destOrd="0" presId="urn:microsoft.com/office/officeart/2008/layout/LinedList"/>
    <dgm:cxn modelId="{C362D1ED-B882-4FD8-B7F5-D7F5AD003E8A}" type="presParOf" srcId="{E6ABCC18-4D43-4B83-A2DE-844E7134EAF0}" destId="{C22FCB53-563F-4790-94C6-9E975187DDB4}" srcOrd="0" destOrd="0" presId="urn:microsoft.com/office/officeart/2008/layout/LinedList"/>
    <dgm:cxn modelId="{2E9627F6-A3A7-43E0-9E6A-684B76A14ABD}" type="presParOf" srcId="{E6ABCC18-4D43-4B83-A2DE-844E7134EAF0}" destId="{2D4B7F44-A455-442E-93C7-D14DE4B3DF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5AB52-3678-42BD-8E91-BF0DDA72CB63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B295A1D-77D6-469E-B1A0-4CA6987D7AAD}">
      <dgm:prSet/>
      <dgm:spPr/>
      <dgm:t>
        <a:bodyPr/>
        <a:lstStyle/>
        <a:p>
          <a:r>
            <a:rPr lang="en-US" dirty="0"/>
            <a:t>Increased Awareness of State Association services</a:t>
          </a:r>
        </a:p>
      </dgm:t>
    </dgm:pt>
    <dgm:pt modelId="{D138EC28-18F8-48EF-A467-BF693A8AFD84}" type="parTrans" cxnId="{049E6709-5368-4313-90AD-424913EF6CF0}">
      <dgm:prSet/>
      <dgm:spPr/>
      <dgm:t>
        <a:bodyPr/>
        <a:lstStyle/>
        <a:p>
          <a:endParaRPr lang="en-US"/>
        </a:p>
      </dgm:t>
    </dgm:pt>
    <dgm:pt modelId="{CD56BF68-1501-4D20-A770-EAF2E2EE8607}" type="sibTrans" cxnId="{049E6709-5368-4313-90AD-424913EF6CF0}">
      <dgm:prSet/>
      <dgm:spPr/>
      <dgm:t>
        <a:bodyPr/>
        <a:lstStyle/>
        <a:p>
          <a:endParaRPr lang="en-US"/>
        </a:p>
      </dgm:t>
    </dgm:pt>
    <dgm:pt modelId="{A497AD51-2D23-49C8-B8FE-06E7A33CD460}">
      <dgm:prSet/>
      <dgm:spPr/>
      <dgm:t>
        <a:bodyPr/>
        <a:lstStyle/>
        <a:p>
          <a:r>
            <a:rPr lang="en-US" dirty="0"/>
            <a:t>Demonstrate Appreciation of Local Services</a:t>
          </a:r>
        </a:p>
      </dgm:t>
    </dgm:pt>
    <dgm:pt modelId="{369E26E0-7102-41B3-9A25-C9FD006BBC34}" type="parTrans" cxnId="{388D988E-1C31-4A7E-AD0F-09D3BC34FE73}">
      <dgm:prSet/>
      <dgm:spPr/>
      <dgm:t>
        <a:bodyPr/>
        <a:lstStyle/>
        <a:p>
          <a:endParaRPr lang="en-US"/>
        </a:p>
      </dgm:t>
    </dgm:pt>
    <dgm:pt modelId="{3E1432EC-B295-4404-A806-A702278A348E}" type="sibTrans" cxnId="{388D988E-1C31-4A7E-AD0F-09D3BC34FE73}">
      <dgm:prSet/>
      <dgm:spPr/>
      <dgm:t>
        <a:bodyPr/>
        <a:lstStyle/>
        <a:p>
          <a:endParaRPr lang="en-US"/>
        </a:p>
      </dgm:t>
    </dgm:pt>
    <dgm:pt modelId="{7DAA72A2-0AA1-46F8-A510-CC04A2AF796A}">
      <dgm:prSet/>
      <dgm:spPr/>
      <dgm:t>
        <a:bodyPr/>
        <a:lstStyle/>
        <a:p>
          <a:r>
            <a:rPr lang="en-US" dirty="0"/>
            <a:t>Improve State Association Service Delivery</a:t>
          </a:r>
        </a:p>
      </dgm:t>
    </dgm:pt>
    <dgm:pt modelId="{03CE214C-A0B4-4911-AB87-100896D88BF4}" type="parTrans" cxnId="{5B9DF7CD-5DB9-43D6-9DFB-BE0152344FDF}">
      <dgm:prSet/>
      <dgm:spPr/>
      <dgm:t>
        <a:bodyPr/>
        <a:lstStyle/>
        <a:p>
          <a:endParaRPr lang="en-US"/>
        </a:p>
      </dgm:t>
    </dgm:pt>
    <dgm:pt modelId="{241C40AB-5F68-4445-A265-56F6A6522448}" type="sibTrans" cxnId="{5B9DF7CD-5DB9-43D6-9DFB-BE0152344FDF}">
      <dgm:prSet/>
      <dgm:spPr/>
      <dgm:t>
        <a:bodyPr/>
        <a:lstStyle/>
        <a:p>
          <a:endParaRPr lang="en-US"/>
        </a:p>
      </dgm:t>
    </dgm:pt>
    <dgm:pt modelId="{E3C016D7-19D6-4939-AFA1-BF8CC2CB8CAF}">
      <dgm:prSet/>
      <dgm:spPr/>
      <dgm:t>
        <a:bodyPr/>
        <a:lstStyle/>
        <a:p>
          <a:r>
            <a:rPr lang="en-US" dirty="0"/>
            <a:t>Initiate collaboration where it cannot happen otherwise</a:t>
          </a:r>
        </a:p>
      </dgm:t>
    </dgm:pt>
    <dgm:pt modelId="{3917D5C4-6527-4776-A318-F028300F985C}" type="parTrans" cxnId="{7CDF0196-F0C0-4F78-BCDB-86DC2AC5EA2D}">
      <dgm:prSet/>
      <dgm:spPr/>
      <dgm:t>
        <a:bodyPr/>
        <a:lstStyle/>
        <a:p>
          <a:endParaRPr lang="en-US"/>
        </a:p>
      </dgm:t>
    </dgm:pt>
    <dgm:pt modelId="{6C6337E4-012D-4972-827C-ACC6CF73058F}" type="sibTrans" cxnId="{7CDF0196-F0C0-4F78-BCDB-86DC2AC5EA2D}">
      <dgm:prSet/>
      <dgm:spPr/>
      <dgm:t>
        <a:bodyPr/>
        <a:lstStyle/>
        <a:p>
          <a:endParaRPr lang="en-US"/>
        </a:p>
      </dgm:t>
    </dgm:pt>
    <dgm:pt modelId="{88681AE9-E1BD-4D18-AA11-8CC7C833678E}">
      <dgm:prSet/>
      <dgm:spPr/>
      <dgm:t>
        <a:bodyPr/>
        <a:lstStyle/>
        <a:p>
          <a:r>
            <a:rPr lang="en-US" dirty="0"/>
            <a:t>Mostly its about listening</a:t>
          </a:r>
        </a:p>
      </dgm:t>
    </dgm:pt>
    <dgm:pt modelId="{5C0763F1-2E57-49F8-8047-65A674CB3794}" type="parTrans" cxnId="{452E06F6-E6D7-4DE2-8CC9-97B66A727B0C}">
      <dgm:prSet/>
      <dgm:spPr/>
      <dgm:t>
        <a:bodyPr/>
        <a:lstStyle/>
        <a:p>
          <a:endParaRPr lang="en-US"/>
        </a:p>
      </dgm:t>
    </dgm:pt>
    <dgm:pt modelId="{25BC74AE-4312-4B45-86C0-0ADACBF9625A}" type="sibTrans" cxnId="{452E06F6-E6D7-4DE2-8CC9-97B66A727B0C}">
      <dgm:prSet/>
      <dgm:spPr/>
      <dgm:t>
        <a:bodyPr/>
        <a:lstStyle/>
        <a:p>
          <a:endParaRPr lang="en-US"/>
        </a:p>
      </dgm:t>
    </dgm:pt>
    <dgm:pt modelId="{AF7D5561-5956-4DB7-9FFF-C06F6E3840C6}">
      <dgm:prSet/>
      <dgm:spPr/>
      <dgm:t>
        <a:bodyPr/>
        <a:lstStyle/>
        <a:p>
          <a:r>
            <a:rPr lang="en-US" dirty="0"/>
            <a:t>Promote shared Calendars / Events</a:t>
          </a:r>
        </a:p>
      </dgm:t>
    </dgm:pt>
    <dgm:pt modelId="{73FFC89D-78A9-4D6C-BB20-7147F2B4FB66}" type="parTrans" cxnId="{8840F4C7-CF43-4DC7-A947-F5999EE2C4A2}">
      <dgm:prSet/>
      <dgm:spPr/>
      <dgm:t>
        <a:bodyPr/>
        <a:lstStyle/>
        <a:p>
          <a:endParaRPr lang="en-US"/>
        </a:p>
      </dgm:t>
    </dgm:pt>
    <dgm:pt modelId="{958DADEC-EC3A-4D7B-94EE-BEBF0AD6C804}" type="sibTrans" cxnId="{8840F4C7-CF43-4DC7-A947-F5999EE2C4A2}">
      <dgm:prSet/>
      <dgm:spPr/>
      <dgm:t>
        <a:bodyPr/>
        <a:lstStyle/>
        <a:p>
          <a:endParaRPr lang="en-US"/>
        </a:p>
      </dgm:t>
    </dgm:pt>
    <dgm:pt modelId="{5015CB23-AB76-4D78-B484-E1A43BF53888}">
      <dgm:prSet/>
      <dgm:spPr/>
      <dgm:t>
        <a:bodyPr/>
        <a:lstStyle/>
        <a:p>
          <a:r>
            <a:rPr lang="en-US"/>
            <a:t>Talk about what is working and what’s not</a:t>
          </a:r>
          <a:endParaRPr lang="en-US" dirty="0"/>
        </a:p>
      </dgm:t>
    </dgm:pt>
    <dgm:pt modelId="{7B6B9893-63B2-404E-9AE5-EDEECF7EF2C6}" type="parTrans" cxnId="{5630C8CE-E7D3-4E2D-BB55-C711CDC16EED}">
      <dgm:prSet/>
      <dgm:spPr/>
      <dgm:t>
        <a:bodyPr/>
        <a:lstStyle/>
        <a:p>
          <a:endParaRPr lang="en-US"/>
        </a:p>
      </dgm:t>
    </dgm:pt>
    <dgm:pt modelId="{EC516B17-86FB-43D8-B32E-EE463EF8E2BE}" type="sibTrans" cxnId="{5630C8CE-E7D3-4E2D-BB55-C711CDC16EED}">
      <dgm:prSet/>
      <dgm:spPr/>
      <dgm:t>
        <a:bodyPr/>
        <a:lstStyle/>
        <a:p>
          <a:endParaRPr lang="en-US"/>
        </a:p>
      </dgm:t>
    </dgm:pt>
    <dgm:pt modelId="{821D6318-E403-4D09-82EC-A5B0E45E7E73}">
      <dgm:prSet/>
      <dgm:spPr/>
      <dgm:t>
        <a:bodyPr/>
        <a:lstStyle/>
        <a:p>
          <a:r>
            <a:rPr lang="en-US" dirty="0"/>
            <a:t>Improve Communication / Volunteerism</a:t>
          </a:r>
        </a:p>
      </dgm:t>
    </dgm:pt>
    <dgm:pt modelId="{DC8E0D89-CCBE-40E8-8C1E-AC4B52F6F3FF}" type="parTrans" cxnId="{6B2F4D3C-E907-4598-9F82-38298481BC3D}">
      <dgm:prSet/>
      <dgm:spPr/>
      <dgm:t>
        <a:bodyPr/>
        <a:lstStyle/>
        <a:p>
          <a:endParaRPr lang="en-US"/>
        </a:p>
      </dgm:t>
    </dgm:pt>
    <dgm:pt modelId="{72871A37-73D2-46EE-BCB3-68818945DB23}" type="sibTrans" cxnId="{6B2F4D3C-E907-4598-9F82-38298481BC3D}">
      <dgm:prSet/>
      <dgm:spPr/>
      <dgm:t>
        <a:bodyPr/>
        <a:lstStyle/>
        <a:p>
          <a:endParaRPr lang="en-US"/>
        </a:p>
      </dgm:t>
    </dgm:pt>
    <dgm:pt modelId="{49B455FD-78B7-4F5A-8878-59B74C074472}">
      <dgm:prSet/>
      <dgm:spPr/>
      <dgm:t>
        <a:bodyPr/>
        <a:lstStyle/>
        <a:p>
          <a:r>
            <a:rPr lang="en-US"/>
            <a:t>Coordinate to reduce costs and inconvenience</a:t>
          </a:r>
          <a:endParaRPr lang="en-US" dirty="0"/>
        </a:p>
      </dgm:t>
    </dgm:pt>
    <dgm:pt modelId="{151C83DD-CCBA-484E-881F-96FCCD2BFC5F}" type="parTrans" cxnId="{B61307A9-49C6-407D-BE05-BCD6E246B155}">
      <dgm:prSet/>
      <dgm:spPr/>
      <dgm:t>
        <a:bodyPr/>
        <a:lstStyle/>
        <a:p>
          <a:endParaRPr lang="en-US"/>
        </a:p>
      </dgm:t>
    </dgm:pt>
    <dgm:pt modelId="{DE591A12-35AB-4707-B616-AD91E0882342}" type="sibTrans" cxnId="{B61307A9-49C6-407D-BE05-BCD6E246B155}">
      <dgm:prSet/>
      <dgm:spPr/>
      <dgm:t>
        <a:bodyPr/>
        <a:lstStyle/>
        <a:p>
          <a:endParaRPr lang="en-US"/>
        </a:p>
      </dgm:t>
    </dgm:pt>
    <dgm:pt modelId="{082C8E1D-FCE5-4F4E-B068-C115F6D6962A}" type="pres">
      <dgm:prSet presAssocID="{1775AB52-3678-42BD-8E91-BF0DDA72CB6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42B460-520F-47E5-9DB8-2DBD576C71F8}" type="pres">
      <dgm:prSet presAssocID="{821D6318-E403-4D09-82EC-A5B0E45E7E73}" presName="thickLine" presStyleLbl="alignNode1" presStyleIdx="0" presStyleCnt="9"/>
      <dgm:spPr/>
    </dgm:pt>
    <dgm:pt modelId="{5CD41439-5664-4595-AAA6-8981E1ED0C18}" type="pres">
      <dgm:prSet presAssocID="{821D6318-E403-4D09-82EC-A5B0E45E7E73}" presName="horz1" presStyleCnt="0"/>
      <dgm:spPr/>
    </dgm:pt>
    <dgm:pt modelId="{D398C06D-C934-4270-AF9A-BB65BDFFE260}" type="pres">
      <dgm:prSet presAssocID="{821D6318-E403-4D09-82EC-A5B0E45E7E73}" presName="tx1" presStyleLbl="revTx" presStyleIdx="0" presStyleCnt="9"/>
      <dgm:spPr/>
      <dgm:t>
        <a:bodyPr/>
        <a:lstStyle/>
        <a:p>
          <a:endParaRPr lang="en-US"/>
        </a:p>
      </dgm:t>
    </dgm:pt>
    <dgm:pt modelId="{1A067DDF-8A16-4284-94F8-D64FC9B2773F}" type="pres">
      <dgm:prSet presAssocID="{821D6318-E403-4D09-82EC-A5B0E45E7E73}" presName="vert1" presStyleCnt="0"/>
      <dgm:spPr/>
    </dgm:pt>
    <dgm:pt modelId="{B1BEF63C-1D33-47D4-B54B-8C885C72A6FA}" type="pres">
      <dgm:prSet presAssocID="{49B455FD-78B7-4F5A-8878-59B74C074472}" presName="thickLine" presStyleLbl="alignNode1" presStyleIdx="1" presStyleCnt="9"/>
      <dgm:spPr/>
    </dgm:pt>
    <dgm:pt modelId="{EC7DA4FE-0E57-4A42-91F0-D62EDB8D1FDB}" type="pres">
      <dgm:prSet presAssocID="{49B455FD-78B7-4F5A-8878-59B74C074472}" presName="horz1" presStyleCnt="0"/>
      <dgm:spPr/>
    </dgm:pt>
    <dgm:pt modelId="{FA32A8D7-04BF-449F-BA42-24BF5FDF1FE6}" type="pres">
      <dgm:prSet presAssocID="{49B455FD-78B7-4F5A-8878-59B74C074472}" presName="tx1" presStyleLbl="revTx" presStyleIdx="1" presStyleCnt="9"/>
      <dgm:spPr/>
      <dgm:t>
        <a:bodyPr/>
        <a:lstStyle/>
        <a:p>
          <a:endParaRPr lang="en-US"/>
        </a:p>
      </dgm:t>
    </dgm:pt>
    <dgm:pt modelId="{2094C8C8-0392-46EF-812B-0120BBEA41AC}" type="pres">
      <dgm:prSet presAssocID="{49B455FD-78B7-4F5A-8878-59B74C074472}" presName="vert1" presStyleCnt="0"/>
      <dgm:spPr/>
    </dgm:pt>
    <dgm:pt modelId="{836DFBE9-0C8A-4366-B6E6-0C0BC67EF2B1}" type="pres">
      <dgm:prSet presAssocID="{4B295A1D-77D6-469E-B1A0-4CA6987D7AAD}" presName="thickLine" presStyleLbl="alignNode1" presStyleIdx="2" presStyleCnt="9"/>
      <dgm:spPr/>
    </dgm:pt>
    <dgm:pt modelId="{9627EED4-5F7F-4213-9F8A-6878ED455113}" type="pres">
      <dgm:prSet presAssocID="{4B295A1D-77D6-469E-B1A0-4CA6987D7AAD}" presName="horz1" presStyleCnt="0"/>
      <dgm:spPr/>
    </dgm:pt>
    <dgm:pt modelId="{E38887FC-E911-4AEA-8BD7-0D1CF40D0306}" type="pres">
      <dgm:prSet presAssocID="{4B295A1D-77D6-469E-B1A0-4CA6987D7AAD}" presName="tx1" presStyleLbl="revTx" presStyleIdx="2" presStyleCnt="9"/>
      <dgm:spPr/>
      <dgm:t>
        <a:bodyPr/>
        <a:lstStyle/>
        <a:p>
          <a:endParaRPr lang="en-US"/>
        </a:p>
      </dgm:t>
    </dgm:pt>
    <dgm:pt modelId="{618FFC18-B775-495F-9282-CD551EAA9F3B}" type="pres">
      <dgm:prSet presAssocID="{4B295A1D-77D6-469E-B1A0-4CA6987D7AAD}" presName="vert1" presStyleCnt="0"/>
      <dgm:spPr/>
    </dgm:pt>
    <dgm:pt modelId="{87358CE3-E7B9-4428-827D-3B64D593EE80}" type="pres">
      <dgm:prSet presAssocID="{A497AD51-2D23-49C8-B8FE-06E7A33CD460}" presName="thickLine" presStyleLbl="alignNode1" presStyleIdx="3" presStyleCnt="9"/>
      <dgm:spPr/>
    </dgm:pt>
    <dgm:pt modelId="{A3322D43-9A30-493A-86A7-24B5C30F221E}" type="pres">
      <dgm:prSet presAssocID="{A497AD51-2D23-49C8-B8FE-06E7A33CD460}" presName="horz1" presStyleCnt="0"/>
      <dgm:spPr/>
    </dgm:pt>
    <dgm:pt modelId="{87E99F46-7912-4B39-BA41-45EED3FF9087}" type="pres">
      <dgm:prSet presAssocID="{A497AD51-2D23-49C8-B8FE-06E7A33CD460}" presName="tx1" presStyleLbl="revTx" presStyleIdx="3" presStyleCnt="9"/>
      <dgm:spPr/>
      <dgm:t>
        <a:bodyPr/>
        <a:lstStyle/>
        <a:p>
          <a:endParaRPr lang="en-US"/>
        </a:p>
      </dgm:t>
    </dgm:pt>
    <dgm:pt modelId="{E7FFE28B-D186-4A48-A8E7-491CFB1ABDAC}" type="pres">
      <dgm:prSet presAssocID="{A497AD51-2D23-49C8-B8FE-06E7A33CD460}" presName="vert1" presStyleCnt="0"/>
      <dgm:spPr/>
    </dgm:pt>
    <dgm:pt modelId="{4B3399F7-2DB8-4906-BCA6-2B1C21007EFF}" type="pres">
      <dgm:prSet presAssocID="{7DAA72A2-0AA1-46F8-A510-CC04A2AF796A}" presName="thickLine" presStyleLbl="alignNode1" presStyleIdx="4" presStyleCnt="9"/>
      <dgm:spPr/>
    </dgm:pt>
    <dgm:pt modelId="{D92091DA-DABA-4083-9AFE-47766B120DCE}" type="pres">
      <dgm:prSet presAssocID="{7DAA72A2-0AA1-46F8-A510-CC04A2AF796A}" presName="horz1" presStyleCnt="0"/>
      <dgm:spPr/>
    </dgm:pt>
    <dgm:pt modelId="{631D1C33-E2B7-49C7-B19C-54438885F8FD}" type="pres">
      <dgm:prSet presAssocID="{7DAA72A2-0AA1-46F8-A510-CC04A2AF796A}" presName="tx1" presStyleLbl="revTx" presStyleIdx="4" presStyleCnt="9"/>
      <dgm:spPr/>
      <dgm:t>
        <a:bodyPr/>
        <a:lstStyle/>
        <a:p>
          <a:endParaRPr lang="en-US"/>
        </a:p>
      </dgm:t>
    </dgm:pt>
    <dgm:pt modelId="{1A2D7C05-ACFC-450F-9817-C79323639D92}" type="pres">
      <dgm:prSet presAssocID="{7DAA72A2-0AA1-46F8-A510-CC04A2AF796A}" presName="vert1" presStyleCnt="0"/>
      <dgm:spPr/>
    </dgm:pt>
    <dgm:pt modelId="{5AC5562C-CF10-43BF-A4CC-C152AC9B9966}" type="pres">
      <dgm:prSet presAssocID="{AF7D5561-5956-4DB7-9FFF-C06F6E3840C6}" presName="thickLine" presStyleLbl="alignNode1" presStyleIdx="5" presStyleCnt="9"/>
      <dgm:spPr/>
    </dgm:pt>
    <dgm:pt modelId="{0EEFDA6D-9ED0-4C23-BBF6-0C030F82F3E8}" type="pres">
      <dgm:prSet presAssocID="{AF7D5561-5956-4DB7-9FFF-C06F6E3840C6}" presName="horz1" presStyleCnt="0"/>
      <dgm:spPr/>
    </dgm:pt>
    <dgm:pt modelId="{86D32D4A-9C36-4E9C-BE48-C96AD919D9CF}" type="pres">
      <dgm:prSet presAssocID="{AF7D5561-5956-4DB7-9FFF-C06F6E3840C6}" presName="tx1" presStyleLbl="revTx" presStyleIdx="5" presStyleCnt="9"/>
      <dgm:spPr/>
      <dgm:t>
        <a:bodyPr/>
        <a:lstStyle/>
        <a:p>
          <a:endParaRPr lang="en-US"/>
        </a:p>
      </dgm:t>
    </dgm:pt>
    <dgm:pt modelId="{B295556F-1EBE-44BC-BDA2-2F2AD4F24741}" type="pres">
      <dgm:prSet presAssocID="{AF7D5561-5956-4DB7-9FFF-C06F6E3840C6}" presName="vert1" presStyleCnt="0"/>
      <dgm:spPr/>
    </dgm:pt>
    <dgm:pt modelId="{BA6155E5-2F9E-4AD1-B3FA-25CCDF79EED0}" type="pres">
      <dgm:prSet presAssocID="{5015CB23-AB76-4D78-B484-E1A43BF53888}" presName="thickLine" presStyleLbl="alignNode1" presStyleIdx="6" presStyleCnt="9"/>
      <dgm:spPr/>
    </dgm:pt>
    <dgm:pt modelId="{55F4F83E-4C59-4E8E-816F-43196F3DE372}" type="pres">
      <dgm:prSet presAssocID="{5015CB23-AB76-4D78-B484-E1A43BF53888}" presName="horz1" presStyleCnt="0"/>
      <dgm:spPr/>
    </dgm:pt>
    <dgm:pt modelId="{E5EC2337-182B-4740-BE6B-BDF2A77B6AC1}" type="pres">
      <dgm:prSet presAssocID="{5015CB23-AB76-4D78-B484-E1A43BF53888}" presName="tx1" presStyleLbl="revTx" presStyleIdx="6" presStyleCnt="9"/>
      <dgm:spPr/>
      <dgm:t>
        <a:bodyPr/>
        <a:lstStyle/>
        <a:p>
          <a:endParaRPr lang="en-US"/>
        </a:p>
      </dgm:t>
    </dgm:pt>
    <dgm:pt modelId="{556E9416-0B7E-4A29-8123-5A579B98A267}" type="pres">
      <dgm:prSet presAssocID="{5015CB23-AB76-4D78-B484-E1A43BF53888}" presName="vert1" presStyleCnt="0"/>
      <dgm:spPr/>
    </dgm:pt>
    <dgm:pt modelId="{CF6E9F24-E374-453C-A0D2-C681A4D6DE3E}" type="pres">
      <dgm:prSet presAssocID="{E3C016D7-19D6-4939-AFA1-BF8CC2CB8CAF}" presName="thickLine" presStyleLbl="alignNode1" presStyleIdx="7" presStyleCnt="9"/>
      <dgm:spPr/>
    </dgm:pt>
    <dgm:pt modelId="{AF8374A5-2682-48EB-80B7-47D9B646EECF}" type="pres">
      <dgm:prSet presAssocID="{E3C016D7-19D6-4939-AFA1-BF8CC2CB8CAF}" presName="horz1" presStyleCnt="0"/>
      <dgm:spPr/>
    </dgm:pt>
    <dgm:pt modelId="{FA994DA4-639C-42D5-A692-E59F8C1E81FA}" type="pres">
      <dgm:prSet presAssocID="{E3C016D7-19D6-4939-AFA1-BF8CC2CB8CAF}" presName="tx1" presStyleLbl="revTx" presStyleIdx="7" presStyleCnt="9"/>
      <dgm:spPr/>
      <dgm:t>
        <a:bodyPr/>
        <a:lstStyle/>
        <a:p>
          <a:endParaRPr lang="en-US"/>
        </a:p>
      </dgm:t>
    </dgm:pt>
    <dgm:pt modelId="{21E5ABCE-12F5-4550-9253-6F48E3A54FD4}" type="pres">
      <dgm:prSet presAssocID="{E3C016D7-19D6-4939-AFA1-BF8CC2CB8CAF}" presName="vert1" presStyleCnt="0"/>
      <dgm:spPr/>
    </dgm:pt>
    <dgm:pt modelId="{FDD0F4FC-69B9-4B05-BDE4-0EABF8F912A4}" type="pres">
      <dgm:prSet presAssocID="{88681AE9-E1BD-4D18-AA11-8CC7C833678E}" presName="thickLine" presStyleLbl="alignNode1" presStyleIdx="8" presStyleCnt="9"/>
      <dgm:spPr/>
    </dgm:pt>
    <dgm:pt modelId="{CC81FBFC-22E1-48BA-ADDB-FD578DF4B9A1}" type="pres">
      <dgm:prSet presAssocID="{88681AE9-E1BD-4D18-AA11-8CC7C833678E}" presName="horz1" presStyleCnt="0"/>
      <dgm:spPr/>
    </dgm:pt>
    <dgm:pt modelId="{AC8F8BE4-125E-4DE1-A558-E9E202A79ED6}" type="pres">
      <dgm:prSet presAssocID="{88681AE9-E1BD-4D18-AA11-8CC7C833678E}" presName="tx1" presStyleLbl="revTx" presStyleIdx="8" presStyleCnt="9"/>
      <dgm:spPr/>
      <dgm:t>
        <a:bodyPr/>
        <a:lstStyle/>
        <a:p>
          <a:endParaRPr lang="en-US"/>
        </a:p>
      </dgm:t>
    </dgm:pt>
    <dgm:pt modelId="{55890B2A-0845-4032-9914-1F1A64186ECD}" type="pres">
      <dgm:prSet presAssocID="{88681AE9-E1BD-4D18-AA11-8CC7C833678E}" presName="vert1" presStyleCnt="0"/>
      <dgm:spPr/>
    </dgm:pt>
  </dgm:ptLst>
  <dgm:cxnLst>
    <dgm:cxn modelId="{B61307A9-49C6-407D-BE05-BCD6E246B155}" srcId="{1775AB52-3678-42BD-8E91-BF0DDA72CB63}" destId="{49B455FD-78B7-4F5A-8878-59B74C074472}" srcOrd="1" destOrd="0" parTransId="{151C83DD-CCBA-484E-881F-96FCCD2BFC5F}" sibTransId="{DE591A12-35AB-4707-B616-AD91E0882342}"/>
    <dgm:cxn modelId="{F492DA2F-CCF2-4B0D-B77B-D265597B70BE}" type="presOf" srcId="{E3C016D7-19D6-4939-AFA1-BF8CC2CB8CAF}" destId="{FA994DA4-639C-42D5-A692-E59F8C1E81FA}" srcOrd="0" destOrd="0" presId="urn:microsoft.com/office/officeart/2008/layout/LinedList"/>
    <dgm:cxn modelId="{F631583E-7FDC-4539-9E74-717EB4C8AADC}" type="presOf" srcId="{88681AE9-E1BD-4D18-AA11-8CC7C833678E}" destId="{AC8F8BE4-125E-4DE1-A558-E9E202A79ED6}" srcOrd="0" destOrd="0" presId="urn:microsoft.com/office/officeart/2008/layout/LinedList"/>
    <dgm:cxn modelId="{67DCC94F-ACAA-48D0-BBBD-7497CCF2FC57}" type="presOf" srcId="{821D6318-E403-4D09-82EC-A5B0E45E7E73}" destId="{D398C06D-C934-4270-AF9A-BB65BDFFE260}" srcOrd="0" destOrd="0" presId="urn:microsoft.com/office/officeart/2008/layout/LinedList"/>
    <dgm:cxn modelId="{5630C8CE-E7D3-4E2D-BB55-C711CDC16EED}" srcId="{1775AB52-3678-42BD-8E91-BF0DDA72CB63}" destId="{5015CB23-AB76-4D78-B484-E1A43BF53888}" srcOrd="6" destOrd="0" parTransId="{7B6B9893-63B2-404E-9AE5-EDEECF7EF2C6}" sibTransId="{EC516B17-86FB-43D8-B32E-EE463EF8E2BE}"/>
    <dgm:cxn modelId="{8840F4C7-CF43-4DC7-A947-F5999EE2C4A2}" srcId="{1775AB52-3678-42BD-8E91-BF0DDA72CB63}" destId="{AF7D5561-5956-4DB7-9FFF-C06F6E3840C6}" srcOrd="5" destOrd="0" parTransId="{73FFC89D-78A9-4D6C-BB20-7147F2B4FB66}" sibTransId="{958DADEC-EC3A-4D7B-94EE-BEBF0AD6C804}"/>
    <dgm:cxn modelId="{FA8DDAE2-4C04-4254-A707-405CDD9E8BD1}" type="presOf" srcId="{A497AD51-2D23-49C8-B8FE-06E7A33CD460}" destId="{87E99F46-7912-4B39-BA41-45EED3FF9087}" srcOrd="0" destOrd="0" presId="urn:microsoft.com/office/officeart/2008/layout/LinedList"/>
    <dgm:cxn modelId="{3900F023-0FCE-4AF9-8E4D-D402DC92D510}" type="presOf" srcId="{5015CB23-AB76-4D78-B484-E1A43BF53888}" destId="{E5EC2337-182B-4740-BE6B-BDF2A77B6AC1}" srcOrd="0" destOrd="0" presId="urn:microsoft.com/office/officeart/2008/layout/LinedList"/>
    <dgm:cxn modelId="{452E06F6-E6D7-4DE2-8CC9-97B66A727B0C}" srcId="{1775AB52-3678-42BD-8E91-BF0DDA72CB63}" destId="{88681AE9-E1BD-4D18-AA11-8CC7C833678E}" srcOrd="8" destOrd="0" parTransId="{5C0763F1-2E57-49F8-8047-65A674CB3794}" sibTransId="{25BC74AE-4312-4B45-86C0-0ADACBF9625A}"/>
    <dgm:cxn modelId="{7CDF0196-F0C0-4F78-BCDB-86DC2AC5EA2D}" srcId="{1775AB52-3678-42BD-8E91-BF0DDA72CB63}" destId="{E3C016D7-19D6-4939-AFA1-BF8CC2CB8CAF}" srcOrd="7" destOrd="0" parTransId="{3917D5C4-6527-4776-A318-F028300F985C}" sibTransId="{6C6337E4-012D-4972-827C-ACC6CF73058F}"/>
    <dgm:cxn modelId="{049E6709-5368-4313-90AD-424913EF6CF0}" srcId="{1775AB52-3678-42BD-8E91-BF0DDA72CB63}" destId="{4B295A1D-77D6-469E-B1A0-4CA6987D7AAD}" srcOrd="2" destOrd="0" parTransId="{D138EC28-18F8-48EF-A467-BF693A8AFD84}" sibTransId="{CD56BF68-1501-4D20-A770-EAF2E2EE8607}"/>
    <dgm:cxn modelId="{5B9DF7CD-5DB9-43D6-9DFB-BE0152344FDF}" srcId="{1775AB52-3678-42BD-8E91-BF0DDA72CB63}" destId="{7DAA72A2-0AA1-46F8-A510-CC04A2AF796A}" srcOrd="4" destOrd="0" parTransId="{03CE214C-A0B4-4911-AB87-100896D88BF4}" sibTransId="{241C40AB-5F68-4445-A265-56F6A6522448}"/>
    <dgm:cxn modelId="{92DE8323-CCF8-419A-AA63-680A807E040D}" type="presOf" srcId="{7DAA72A2-0AA1-46F8-A510-CC04A2AF796A}" destId="{631D1C33-E2B7-49C7-B19C-54438885F8FD}" srcOrd="0" destOrd="0" presId="urn:microsoft.com/office/officeart/2008/layout/LinedList"/>
    <dgm:cxn modelId="{E7AFFEBE-F9B0-43F4-B9BB-015439063C72}" type="presOf" srcId="{AF7D5561-5956-4DB7-9FFF-C06F6E3840C6}" destId="{86D32D4A-9C36-4E9C-BE48-C96AD919D9CF}" srcOrd="0" destOrd="0" presId="urn:microsoft.com/office/officeart/2008/layout/LinedList"/>
    <dgm:cxn modelId="{29C70F2E-91DB-4C7E-8F74-83FA823DDE95}" type="presOf" srcId="{49B455FD-78B7-4F5A-8878-59B74C074472}" destId="{FA32A8D7-04BF-449F-BA42-24BF5FDF1FE6}" srcOrd="0" destOrd="0" presId="urn:microsoft.com/office/officeart/2008/layout/LinedList"/>
    <dgm:cxn modelId="{388D988E-1C31-4A7E-AD0F-09D3BC34FE73}" srcId="{1775AB52-3678-42BD-8E91-BF0DDA72CB63}" destId="{A497AD51-2D23-49C8-B8FE-06E7A33CD460}" srcOrd="3" destOrd="0" parTransId="{369E26E0-7102-41B3-9A25-C9FD006BBC34}" sibTransId="{3E1432EC-B295-4404-A806-A702278A348E}"/>
    <dgm:cxn modelId="{E86FFC46-F8D1-4EEA-A17F-B3F75B55A55F}" type="presOf" srcId="{4B295A1D-77D6-469E-B1A0-4CA6987D7AAD}" destId="{E38887FC-E911-4AEA-8BD7-0D1CF40D0306}" srcOrd="0" destOrd="0" presId="urn:microsoft.com/office/officeart/2008/layout/LinedList"/>
    <dgm:cxn modelId="{6B2F4D3C-E907-4598-9F82-38298481BC3D}" srcId="{1775AB52-3678-42BD-8E91-BF0DDA72CB63}" destId="{821D6318-E403-4D09-82EC-A5B0E45E7E73}" srcOrd="0" destOrd="0" parTransId="{DC8E0D89-CCBE-40E8-8C1E-AC4B52F6F3FF}" sibTransId="{72871A37-73D2-46EE-BCB3-68818945DB23}"/>
    <dgm:cxn modelId="{623CBDCA-DCED-4E8E-A2A0-913B1CEFC5FA}" type="presOf" srcId="{1775AB52-3678-42BD-8E91-BF0DDA72CB63}" destId="{082C8E1D-FCE5-4F4E-B068-C115F6D6962A}" srcOrd="0" destOrd="0" presId="urn:microsoft.com/office/officeart/2008/layout/LinedList"/>
    <dgm:cxn modelId="{3F70E9E8-E6A6-4E8D-BF51-9ABCF6340A41}" type="presParOf" srcId="{082C8E1D-FCE5-4F4E-B068-C115F6D6962A}" destId="{9042B460-520F-47E5-9DB8-2DBD576C71F8}" srcOrd="0" destOrd="0" presId="urn:microsoft.com/office/officeart/2008/layout/LinedList"/>
    <dgm:cxn modelId="{C526E33F-65F3-49C5-BC5F-5F1FBEC275B5}" type="presParOf" srcId="{082C8E1D-FCE5-4F4E-B068-C115F6D6962A}" destId="{5CD41439-5664-4595-AAA6-8981E1ED0C18}" srcOrd="1" destOrd="0" presId="urn:microsoft.com/office/officeart/2008/layout/LinedList"/>
    <dgm:cxn modelId="{7DD8BE6E-2EB3-4A20-A494-FF76A0CC52D3}" type="presParOf" srcId="{5CD41439-5664-4595-AAA6-8981E1ED0C18}" destId="{D398C06D-C934-4270-AF9A-BB65BDFFE260}" srcOrd="0" destOrd="0" presId="urn:microsoft.com/office/officeart/2008/layout/LinedList"/>
    <dgm:cxn modelId="{E9E892B9-FDBE-42DD-9A9D-079616BA6CFD}" type="presParOf" srcId="{5CD41439-5664-4595-AAA6-8981E1ED0C18}" destId="{1A067DDF-8A16-4284-94F8-D64FC9B2773F}" srcOrd="1" destOrd="0" presId="urn:microsoft.com/office/officeart/2008/layout/LinedList"/>
    <dgm:cxn modelId="{B267F8DC-2124-4D39-8AA9-61DE45AB3845}" type="presParOf" srcId="{082C8E1D-FCE5-4F4E-B068-C115F6D6962A}" destId="{B1BEF63C-1D33-47D4-B54B-8C885C72A6FA}" srcOrd="2" destOrd="0" presId="urn:microsoft.com/office/officeart/2008/layout/LinedList"/>
    <dgm:cxn modelId="{21602847-1F18-4576-95E8-C752773CDAE2}" type="presParOf" srcId="{082C8E1D-FCE5-4F4E-B068-C115F6D6962A}" destId="{EC7DA4FE-0E57-4A42-91F0-D62EDB8D1FDB}" srcOrd="3" destOrd="0" presId="urn:microsoft.com/office/officeart/2008/layout/LinedList"/>
    <dgm:cxn modelId="{C9E93B67-1996-4AC7-9BC8-00657256196A}" type="presParOf" srcId="{EC7DA4FE-0E57-4A42-91F0-D62EDB8D1FDB}" destId="{FA32A8D7-04BF-449F-BA42-24BF5FDF1FE6}" srcOrd="0" destOrd="0" presId="urn:microsoft.com/office/officeart/2008/layout/LinedList"/>
    <dgm:cxn modelId="{1A8BD713-378C-4ECA-B458-DF5E05288A23}" type="presParOf" srcId="{EC7DA4FE-0E57-4A42-91F0-D62EDB8D1FDB}" destId="{2094C8C8-0392-46EF-812B-0120BBEA41AC}" srcOrd="1" destOrd="0" presId="urn:microsoft.com/office/officeart/2008/layout/LinedList"/>
    <dgm:cxn modelId="{245552B6-057E-40C0-B25D-8A5E121A54C0}" type="presParOf" srcId="{082C8E1D-FCE5-4F4E-B068-C115F6D6962A}" destId="{836DFBE9-0C8A-4366-B6E6-0C0BC67EF2B1}" srcOrd="4" destOrd="0" presId="urn:microsoft.com/office/officeart/2008/layout/LinedList"/>
    <dgm:cxn modelId="{8C2032F8-AE43-41D1-87AA-F9769C344E94}" type="presParOf" srcId="{082C8E1D-FCE5-4F4E-B068-C115F6D6962A}" destId="{9627EED4-5F7F-4213-9F8A-6878ED455113}" srcOrd="5" destOrd="0" presId="urn:microsoft.com/office/officeart/2008/layout/LinedList"/>
    <dgm:cxn modelId="{6FEAA4E2-0362-4A0A-96DD-ECE20E8B6009}" type="presParOf" srcId="{9627EED4-5F7F-4213-9F8A-6878ED455113}" destId="{E38887FC-E911-4AEA-8BD7-0D1CF40D0306}" srcOrd="0" destOrd="0" presId="urn:microsoft.com/office/officeart/2008/layout/LinedList"/>
    <dgm:cxn modelId="{54616CF4-50D6-4A76-9F7D-6BFD5E4F12E9}" type="presParOf" srcId="{9627EED4-5F7F-4213-9F8A-6878ED455113}" destId="{618FFC18-B775-495F-9282-CD551EAA9F3B}" srcOrd="1" destOrd="0" presId="urn:microsoft.com/office/officeart/2008/layout/LinedList"/>
    <dgm:cxn modelId="{4BBD4964-64DA-4F8E-B3BA-201511BCFA01}" type="presParOf" srcId="{082C8E1D-FCE5-4F4E-B068-C115F6D6962A}" destId="{87358CE3-E7B9-4428-827D-3B64D593EE80}" srcOrd="6" destOrd="0" presId="urn:microsoft.com/office/officeart/2008/layout/LinedList"/>
    <dgm:cxn modelId="{29874243-B24B-4460-AB88-C4118176CBDB}" type="presParOf" srcId="{082C8E1D-FCE5-4F4E-B068-C115F6D6962A}" destId="{A3322D43-9A30-493A-86A7-24B5C30F221E}" srcOrd="7" destOrd="0" presId="urn:microsoft.com/office/officeart/2008/layout/LinedList"/>
    <dgm:cxn modelId="{674095F6-6F97-42F8-BAE0-B468C858975E}" type="presParOf" srcId="{A3322D43-9A30-493A-86A7-24B5C30F221E}" destId="{87E99F46-7912-4B39-BA41-45EED3FF9087}" srcOrd="0" destOrd="0" presId="urn:microsoft.com/office/officeart/2008/layout/LinedList"/>
    <dgm:cxn modelId="{3F50029D-7BC3-4BB3-94E9-8A4FFD2C08CC}" type="presParOf" srcId="{A3322D43-9A30-493A-86A7-24B5C30F221E}" destId="{E7FFE28B-D186-4A48-A8E7-491CFB1ABDAC}" srcOrd="1" destOrd="0" presId="urn:microsoft.com/office/officeart/2008/layout/LinedList"/>
    <dgm:cxn modelId="{7A03E0B0-5A37-474C-B3FB-DB8F01B68EFF}" type="presParOf" srcId="{082C8E1D-FCE5-4F4E-B068-C115F6D6962A}" destId="{4B3399F7-2DB8-4906-BCA6-2B1C21007EFF}" srcOrd="8" destOrd="0" presId="urn:microsoft.com/office/officeart/2008/layout/LinedList"/>
    <dgm:cxn modelId="{C7EDEA9A-DF5A-4F22-B0E0-A66859F4EB90}" type="presParOf" srcId="{082C8E1D-FCE5-4F4E-B068-C115F6D6962A}" destId="{D92091DA-DABA-4083-9AFE-47766B120DCE}" srcOrd="9" destOrd="0" presId="urn:microsoft.com/office/officeart/2008/layout/LinedList"/>
    <dgm:cxn modelId="{11772946-A1DC-47E5-BD48-370A9388BF07}" type="presParOf" srcId="{D92091DA-DABA-4083-9AFE-47766B120DCE}" destId="{631D1C33-E2B7-49C7-B19C-54438885F8FD}" srcOrd="0" destOrd="0" presId="urn:microsoft.com/office/officeart/2008/layout/LinedList"/>
    <dgm:cxn modelId="{63C7603B-4BBE-44EE-B831-600B3648371F}" type="presParOf" srcId="{D92091DA-DABA-4083-9AFE-47766B120DCE}" destId="{1A2D7C05-ACFC-450F-9817-C79323639D92}" srcOrd="1" destOrd="0" presId="urn:microsoft.com/office/officeart/2008/layout/LinedList"/>
    <dgm:cxn modelId="{BE7BB354-7F34-47FD-9B49-015AD5B8119D}" type="presParOf" srcId="{082C8E1D-FCE5-4F4E-B068-C115F6D6962A}" destId="{5AC5562C-CF10-43BF-A4CC-C152AC9B9966}" srcOrd="10" destOrd="0" presId="urn:microsoft.com/office/officeart/2008/layout/LinedList"/>
    <dgm:cxn modelId="{56BC038E-9B60-4451-B53F-6B4715E8B2C2}" type="presParOf" srcId="{082C8E1D-FCE5-4F4E-B068-C115F6D6962A}" destId="{0EEFDA6D-9ED0-4C23-BBF6-0C030F82F3E8}" srcOrd="11" destOrd="0" presId="urn:microsoft.com/office/officeart/2008/layout/LinedList"/>
    <dgm:cxn modelId="{47A7B009-BBE2-491F-B2A9-A04D78B6BFCD}" type="presParOf" srcId="{0EEFDA6D-9ED0-4C23-BBF6-0C030F82F3E8}" destId="{86D32D4A-9C36-4E9C-BE48-C96AD919D9CF}" srcOrd="0" destOrd="0" presId="urn:microsoft.com/office/officeart/2008/layout/LinedList"/>
    <dgm:cxn modelId="{DCDC287C-9870-4126-AD51-8B1967C95CB5}" type="presParOf" srcId="{0EEFDA6D-9ED0-4C23-BBF6-0C030F82F3E8}" destId="{B295556F-1EBE-44BC-BDA2-2F2AD4F24741}" srcOrd="1" destOrd="0" presId="urn:microsoft.com/office/officeart/2008/layout/LinedList"/>
    <dgm:cxn modelId="{D68D7E43-E0F7-45E7-B145-245CFE8CAA9B}" type="presParOf" srcId="{082C8E1D-FCE5-4F4E-B068-C115F6D6962A}" destId="{BA6155E5-2F9E-4AD1-B3FA-25CCDF79EED0}" srcOrd="12" destOrd="0" presId="urn:microsoft.com/office/officeart/2008/layout/LinedList"/>
    <dgm:cxn modelId="{1149A3D8-042E-4C98-8EFC-C26F95235320}" type="presParOf" srcId="{082C8E1D-FCE5-4F4E-B068-C115F6D6962A}" destId="{55F4F83E-4C59-4E8E-816F-43196F3DE372}" srcOrd="13" destOrd="0" presId="urn:microsoft.com/office/officeart/2008/layout/LinedList"/>
    <dgm:cxn modelId="{95C0F3D4-4BC9-49DB-B3DB-F1AC2B0DD6DF}" type="presParOf" srcId="{55F4F83E-4C59-4E8E-816F-43196F3DE372}" destId="{E5EC2337-182B-4740-BE6B-BDF2A77B6AC1}" srcOrd="0" destOrd="0" presId="urn:microsoft.com/office/officeart/2008/layout/LinedList"/>
    <dgm:cxn modelId="{ECD4ADC9-CC82-4F06-B98A-75EE10C052C4}" type="presParOf" srcId="{55F4F83E-4C59-4E8E-816F-43196F3DE372}" destId="{556E9416-0B7E-4A29-8123-5A579B98A267}" srcOrd="1" destOrd="0" presId="urn:microsoft.com/office/officeart/2008/layout/LinedList"/>
    <dgm:cxn modelId="{61512AA7-D15D-445F-9E55-344116C1BDAB}" type="presParOf" srcId="{082C8E1D-FCE5-4F4E-B068-C115F6D6962A}" destId="{CF6E9F24-E374-453C-A0D2-C681A4D6DE3E}" srcOrd="14" destOrd="0" presId="urn:microsoft.com/office/officeart/2008/layout/LinedList"/>
    <dgm:cxn modelId="{0083049B-471D-4BEE-8AA6-EBEF93658706}" type="presParOf" srcId="{082C8E1D-FCE5-4F4E-B068-C115F6D6962A}" destId="{AF8374A5-2682-48EB-80B7-47D9B646EECF}" srcOrd="15" destOrd="0" presId="urn:microsoft.com/office/officeart/2008/layout/LinedList"/>
    <dgm:cxn modelId="{B2631915-C08E-4716-B773-330F2C8737C0}" type="presParOf" srcId="{AF8374A5-2682-48EB-80B7-47D9B646EECF}" destId="{FA994DA4-639C-42D5-A692-E59F8C1E81FA}" srcOrd="0" destOrd="0" presId="urn:microsoft.com/office/officeart/2008/layout/LinedList"/>
    <dgm:cxn modelId="{7E68F915-1748-4715-8B84-5C93A641E5C0}" type="presParOf" srcId="{AF8374A5-2682-48EB-80B7-47D9B646EECF}" destId="{21E5ABCE-12F5-4550-9253-6F48E3A54FD4}" srcOrd="1" destOrd="0" presId="urn:microsoft.com/office/officeart/2008/layout/LinedList"/>
    <dgm:cxn modelId="{02B58CD8-183E-401A-9984-C33DC1B34110}" type="presParOf" srcId="{082C8E1D-FCE5-4F4E-B068-C115F6D6962A}" destId="{FDD0F4FC-69B9-4B05-BDE4-0EABF8F912A4}" srcOrd="16" destOrd="0" presId="urn:microsoft.com/office/officeart/2008/layout/LinedList"/>
    <dgm:cxn modelId="{68673F11-CD33-4649-8148-EF39C60FDEF8}" type="presParOf" srcId="{082C8E1D-FCE5-4F4E-B068-C115F6D6962A}" destId="{CC81FBFC-22E1-48BA-ADDB-FD578DF4B9A1}" srcOrd="17" destOrd="0" presId="urn:microsoft.com/office/officeart/2008/layout/LinedList"/>
    <dgm:cxn modelId="{15130614-B492-48F2-B338-88EF123E2216}" type="presParOf" srcId="{CC81FBFC-22E1-48BA-ADDB-FD578DF4B9A1}" destId="{AC8F8BE4-125E-4DE1-A558-E9E202A79ED6}" srcOrd="0" destOrd="0" presId="urn:microsoft.com/office/officeart/2008/layout/LinedList"/>
    <dgm:cxn modelId="{171E9743-EFBD-4DC9-A4B8-658A569C777C}" type="presParOf" srcId="{CC81FBFC-22E1-48BA-ADDB-FD578DF4B9A1}" destId="{55890B2A-0845-4032-9914-1F1A64186E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F979D-AC9D-4922-9A95-B8F789DCA1CB}">
      <dsp:nvSpPr>
        <dsp:cNvPr id="0" name=""/>
        <dsp:cNvSpPr/>
      </dsp:nvSpPr>
      <dsp:spPr>
        <a:xfrm>
          <a:off x="0" y="680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85DA10-F19A-473B-B45E-345A1FB28AEB}">
      <dsp:nvSpPr>
        <dsp:cNvPr id="0" name=""/>
        <dsp:cNvSpPr/>
      </dsp:nvSpPr>
      <dsp:spPr>
        <a:xfrm>
          <a:off x="0" y="68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State Association Volunteer Leaders meeting with Local Volunteer Leaders.</a:t>
          </a:r>
        </a:p>
      </dsp:txBody>
      <dsp:txXfrm>
        <a:off x="0" y="680"/>
        <a:ext cx="6089650" cy="795823"/>
      </dsp:txXfrm>
    </dsp:sp>
    <dsp:sp modelId="{C968BF46-1097-41A7-A2BB-AC37CE1123B6}">
      <dsp:nvSpPr>
        <dsp:cNvPr id="0" name=""/>
        <dsp:cNvSpPr/>
      </dsp:nvSpPr>
      <dsp:spPr>
        <a:xfrm>
          <a:off x="0" y="796503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F28C5-F5AB-4927-AF47-5456B250F1BC}">
      <dsp:nvSpPr>
        <dsp:cNvPr id="0" name=""/>
        <dsp:cNvSpPr/>
      </dsp:nvSpPr>
      <dsp:spPr>
        <a:xfrm>
          <a:off x="0" y="796503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Free of All Association Staff </a:t>
          </a:r>
        </a:p>
      </dsp:txBody>
      <dsp:txXfrm>
        <a:off x="0" y="796503"/>
        <a:ext cx="6089650" cy="795823"/>
      </dsp:txXfrm>
    </dsp:sp>
    <dsp:sp modelId="{85EC38A9-2A14-447C-A4EF-AB173DCB7253}">
      <dsp:nvSpPr>
        <dsp:cNvPr id="0" name=""/>
        <dsp:cNvSpPr/>
      </dsp:nvSpPr>
      <dsp:spPr>
        <a:xfrm>
          <a:off x="0" y="1592327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216AE-B539-480A-880E-E1C16ED3D87D}">
      <dsp:nvSpPr>
        <dsp:cNvPr id="0" name=""/>
        <dsp:cNvSpPr/>
      </dsp:nvSpPr>
      <dsp:spPr>
        <a:xfrm>
          <a:off x="0" y="159232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Appreciation</a:t>
          </a:r>
        </a:p>
      </dsp:txBody>
      <dsp:txXfrm>
        <a:off x="0" y="1592327"/>
        <a:ext cx="6089650" cy="795823"/>
      </dsp:txXfrm>
    </dsp:sp>
    <dsp:sp modelId="{E344E1A6-D854-460B-A13E-1EF1EEB20784}">
      <dsp:nvSpPr>
        <dsp:cNvPr id="0" name=""/>
        <dsp:cNvSpPr/>
      </dsp:nvSpPr>
      <dsp:spPr>
        <a:xfrm>
          <a:off x="0" y="2388150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192C0-5CD0-40D3-81DD-3AC077962ACD}">
      <dsp:nvSpPr>
        <dsp:cNvPr id="0" name=""/>
        <dsp:cNvSpPr/>
      </dsp:nvSpPr>
      <dsp:spPr>
        <a:xfrm>
          <a:off x="0" y="238815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Awareness</a:t>
          </a:r>
        </a:p>
      </dsp:txBody>
      <dsp:txXfrm>
        <a:off x="0" y="2388150"/>
        <a:ext cx="6089650" cy="795823"/>
      </dsp:txXfrm>
    </dsp:sp>
    <dsp:sp modelId="{EF8B6FA9-7C04-4882-A78A-6F0B22D46699}">
      <dsp:nvSpPr>
        <dsp:cNvPr id="0" name=""/>
        <dsp:cNvSpPr/>
      </dsp:nvSpPr>
      <dsp:spPr>
        <a:xfrm>
          <a:off x="0" y="3183974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941C-9586-4165-9651-FE767B215699}">
      <dsp:nvSpPr>
        <dsp:cNvPr id="0" name=""/>
        <dsp:cNvSpPr/>
      </dsp:nvSpPr>
      <dsp:spPr>
        <a:xfrm>
          <a:off x="0" y="3183974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Collaboration</a:t>
          </a:r>
        </a:p>
      </dsp:txBody>
      <dsp:txXfrm>
        <a:off x="0" y="3183974"/>
        <a:ext cx="6089650" cy="795823"/>
      </dsp:txXfrm>
    </dsp:sp>
    <dsp:sp modelId="{F7CCBCED-4105-422B-BC26-F72EDA257096}">
      <dsp:nvSpPr>
        <dsp:cNvPr id="0" name=""/>
        <dsp:cNvSpPr/>
      </dsp:nvSpPr>
      <dsp:spPr>
        <a:xfrm>
          <a:off x="0" y="3979797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01FA9-CB65-44CD-BCF4-48572ACE87CD}">
      <dsp:nvSpPr>
        <dsp:cNvPr id="0" name=""/>
        <dsp:cNvSpPr/>
      </dsp:nvSpPr>
      <dsp:spPr>
        <a:xfrm>
          <a:off x="0" y="397979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Coordination</a:t>
          </a:r>
        </a:p>
      </dsp:txBody>
      <dsp:txXfrm>
        <a:off x="0" y="3979797"/>
        <a:ext cx="6089650" cy="795823"/>
      </dsp:txXfrm>
    </dsp:sp>
    <dsp:sp modelId="{57746744-C84D-49F5-AFC1-F951BD64B51A}">
      <dsp:nvSpPr>
        <dsp:cNvPr id="0" name=""/>
        <dsp:cNvSpPr/>
      </dsp:nvSpPr>
      <dsp:spPr>
        <a:xfrm>
          <a:off x="0" y="4775621"/>
          <a:ext cx="60896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FCB53-563F-4790-94C6-9E975187DDB4}">
      <dsp:nvSpPr>
        <dsp:cNvPr id="0" name=""/>
        <dsp:cNvSpPr/>
      </dsp:nvSpPr>
      <dsp:spPr>
        <a:xfrm>
          <a:off x="0" y="4775621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Trust</a:t>
          </a:r>
        </a:p>
      </dsp:txBody>
      <dsp:txXfrm>
        <a:off x="0" y="4775621"/>
        <a:ext cx="6089650" cy="795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2B460-520F-47E5-9DB8-2DBD576C71F8}">
      <dsp:nvSpPr>
        <dsp:cNvPr id="0" name=""/>
        <dsp:cNvSpPr/>
      </dsp:nvSpPr>
      <dsp:spPr>
        <a:xfrm>
          <a:off x="0" y="680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98C06D-C934-4270-AF9A-BB65BDFFE260}">
      <dsp:nvSpPr>
        <dsp:cNvPr id="0" name=""/>
        <dsp:cNvSpPr/>
      </dsp:nvSpPr>
      <dsp:spPr>
        <a:xfrm>
          <a:off x="0" y="680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Improve Communication / Volunteerism</a:t>
          </a:r>
        </a:p>
      </dsp:txBody>
      <dsp:txXfrm>
        <a:off x="0" y="680"/>
        <a:ext cx="6089650" cy="618973"/>
      </dsp:txXfrm>
    </dsp:sp>
    <dsp:sp modelId="{B1BEF63C-1D33-47D4-B54B-8C885C72A6FA}">
      <dsp:nvSpPr>
        <dsp:cNvPr id="0" name=""/>
        <dsp:cNvSpPr/>
      </dsp:nvSpPr>
      <dsp:spPr>
        <a:xfrm>
          <a:off x="0" y="619654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32A8D7-04BF-449F-BA42-24BF5FDF1FE6}">
      <dsp:nvSpPr>
        <dsp:cNvPr id="0" name=""/>
        <dsp:cNvSpPr/>
      </dsp:nvSpPr>
      <dsp:spPr>
        <a:xfrm>
          <a:off x="0" y="619654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Coordinate to reduce costs and inconvenience</a:t>
          </a:r>
          <a:endParaRPr lang="en-US" sz="2000" kern="1200" dirty="0"/>
        </a:p>
      </dsp:txBody>
      <dsp:txXfrm>
        <a:off x="0" y="619654"/>
        <a:ext cx="6089650" cy="618973"/>
      </dsp:txXfrm>
    </dsp:sp>
    <dsp:sp modelId="{836DFBE9-0C8A-4366-B6E6-0C0BC67EF2B1}">
      <dsp:nvSpPr>
        <dsp:cNvPr id="0" name=""/>
        <dsp:cNvSpPr/>
      </dsp:nvSpPr>
      <dsp:spPr>
        <a:xfrm>
          <a:off x="0" y="1238627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8887FC-E911-4AEA-8BD7-0D1CF40D0306}">
      <dsp:nvSpPr>
        <dsp:cNvPr id="0" name=""/>
        <dsp:cNvSpPr/>
      </dsp:nvSpPr>
      <dsp:spPr>
        <a:xfrm>
          <a:off x="0" y="1238627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Increased Awareness of State Association services</a:t>
          </a:r>
        </a:p>
      </dsp:txBody>
      <dsp:txXfrm>
        <a:off x="0" y="1238627"/>
        <a:ext cx="6089650" cy="618973"/>
      </dsp:txXfrm>
    </dsp:sp>
    <dsp:sp modelId="{87358CE3-E7B9-4428-827D-3B64D593EE80}">
      <dsp:nvSpPr>
        <dsp:cNvPr id="0" name=""/>
        <dsp:cNvSpPr/>
      </dsp:nvSpPr>
      <dsp:spPr>
        <a:xfrm>
          <a:off x="0" y="1857601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E99F46-7912-4B39-BA41-45EED3FF9087}">
      <dsp:nvSpPr>
        <dsp:cNvPr id="0" name=""/>
        <dsp:cNvSpPr/>
      </dsp:nvSpPr>
      <dsp:spPr>
        <a:xfrm>
          <a:off x="0" y="1857601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Demonstrate Appreciation of Local Services</a:t>
          </a:r>
        </a:p>
      </dsp:txBody>
      <dsp:txXfrm>
        <a:off x="0" y="1857601"/>
        <a:ext cx="6089650" cy="618973"/>
      </dsp:txXfrm>
    </dsp:sp>
    <dsp:sp modelId="{4B3399F7-2DB8-4906-BCA6-2B1C21007EFF}">
      <dsp:nvSpPr>
        <dsp:cNvPr id="0" name=""/>
        <dsp:cNvSpPr/>
      </dsp:nvSpPr>
      <dsp:spPr>
        <a:xfrm>
          <a:off x="0" y="2476575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1D1C33-E2B7-49C7-B19C-54438885F8FD}">
      <dsp:nvSpPr>
        <dsp:cNvPr id="0" name=""/>
        <dsp:cNvSpPr/>
      </dsp:nvSpPr>
      <dsp:spPr>
        <a:xfrm>
          <a:off x="0" y="2476575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Improve State Association Service Delivery</a:t>
          </a:r>
        </a:p>
      </dsp:txBody>
      <dsp:txXfrm>
        <a:off x="0" y="2476575"/>
        <a:ext cx="6089650" cy="618973"/>
      </dsp:txXfrm>
    </dsp:sp>
    <dsp:sp modelId="{5AC5562C-CF10-43BF-A4CC-C152AC9B9966}">
      <dsp:nvSpPr>
        <dsp:cNvPr id="0" name=""/>
        <dsp:cNvSpPr/>
      </dsp:nvSpPr>
      <dsp:spPr>
        <a:xfrm>
          <a:off x="0" y="3095549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D32D4A-9C36-4E9C-BE48-C96AD919D9CF}">
      <dsp:nvSpPr>
        <dsp:cNvPr id="0" name=""/>
        <dsp:cNvSpPr/>
      </dsp:nvSpPr>
      <dsp:spPr>
        <a:xfrm>
          <a:off x="0" y="3095549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Promote shared Calendars / Events</a:t>
          </a:r>
        </a:p>
      </dsp:txBody>
      <dsp:txXfrm>
        <a:off x="0" y="3095549"/>
        <a:ext cx="6089650" cy="618973"/>
      </dsp:txXfrm>
    </dsp:sp>
    <dsp:sp modelId="{BA6155E5-2F9E-4AD1-B3FA-25CCDF79EED0}">
      <dsp:nvSpPr>
        <dsp:cNvPr id="0" name=""/>
        <dsp:cNvSpPr/>
      </dsp:nvSpPr>
      <dsp:spPr>
        <a:xfrm>
          <a:off x="0" y="3714523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C2337-182B-4740-BE6B-BDF2A77B6AC1}">
      <dsp:nvSpPr>
        <dsp:cNvPr id="0" name=""/>
        <dsp:cNvSpPr/>
      </dsp:nvSpPr>
      <dsp:spPr>
        <a:xfrm>
          <a:off x="0" y="3714523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Talk about what is working and what’s not</a:t>
          </a:r>
          <a:endParaRPr lang="en-US" sz="2000" kern="1200" dirty="0"/>
        </a:p>
      </dsp:txBody>
      <dsp:txXfrm>
        <a:off x="0" y="3714523"/>
        <a:ext cx="6089650" cy="618973"/>
      </dsp:txXfrm>
    </dsp:sp>
    <dsp:sp modelId="{CF6E9F24-E374-453C-A0D2-C681A4D6DE3E}">
      <dsp:nvSpPr>
        <dsp:cNvPr id="0" name=""/>
        <dsp:cNvSpPr/>
      </dsp:nvSpPr>
      <dsp:spPr>
        <a:xfrm>
          <a:off x="0" y="4333497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994DA4-639C-42D5-A692-E59F8C1E81FA}">
      <dsp:nvSpPr>
        <dsp:cNvPr id="0" name=""/>
        <dsp:cNvSpPr/>
      </dsp:nvSpPr>
      <dsp:spPr>
        <a:xfrm>
          <a:off x="0" y="4333497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Initiate collaboration where it cannot happen otherwise</a:t>
          </a:r>
        </a:p>
      </dsp:txBody>
      <dsp:txXfrm>
        <a:off x="0" y="4333497"/>
        <a:ext cx="6089650" cy="618973"/>
      </dsp:txXfrm>
    </dsp:sp>
    <dsp:sp modelId="{FDD0F4FC-69B9-4B05-BDE4-0EABF8F912A4}">
      <dsp:nvSpPr>
        <dsp:cNvPr id="0" name=""/>
        <dsp:cNvSpPr/>
      </dsp:nvSpPr>
      <dsp:spPr>
        <a:xfrm>
          <a:off x="0" y="4952470"/>
          <a:ext cx="60896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8F8BE4-125E-4DE1-A558-E9E202A79ED6}">
      <dsp:nvSpPr>
        <dsp:cNvPr id="0" name=""/>
        <dsp:cNvSpPr/>
      </dsp:nvSpPr>
      <dsp:spPr>
        <a:xfrm>
          <a:off x="0" y="4952470"/>
          <a:ext cx="6089650" cy="61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Mostly its about listening</a:t>
          </a:r>
        </a:p>
      </dsp:txBody>
      <dsp:txXfrm>
        <a:off x="0" y="4952470"/>
        <a:ext cx="6089650" cy="61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93A5D-F718-4030-B6DD-4395D59F4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CD5D1-B489-4AA0-9717-6DCB7F112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3EF48-936D-427B-A1C6-D0E86796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3D191-BE3E-4695-9C09-BD7AE84D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5E91D-D11C-45AA-B118-6F538BA7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9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7B38B-F6EA-43F9-A3AA-2622FA92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D4431-B050-4E13-A5E7-C36E5A802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895AE-70B5-4DD2-8384-7E791D07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B34C5-38CE-4F1C-9419-C327E7466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26BE8-1A6A-43B5-8A5B-9472FB40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6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44ADE-4CAC-4ACA-9A5C-9A29BE57C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DFB9F-43E8-4250-8F57-84797331D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CBAE5-7A47-4696-B658-62574653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C9EFF-6111-4410-819F-F0EFCDFA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7464D-F917-4F89-9788-25003A9C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3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EF7E1-85E9-4794-B037-B5C1A0D34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AA255-5B91-46FF-ACF1-01BE0E8B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09144-EDB9-4FE2-9819-9927A95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35A89-F0E5-4053-9CC1-D6FD687E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133CB-52A0-4857-B1C3-282ED2BE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D5D6-FC52-4EF9-B12E-5BCBE8C8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A3B74-4687-4700-BB58-394F70CA1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EE9EB-CD1E-43A3-A606-FCD70816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52546-74AB-4854-AADF-DC30A144F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8A434-DE8D-4AE0-A7A5-C5BFAD27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1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01C4-13C4-4831-8CFB-683D0FDC6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D758D-C71A-4805-84F2-EAA669A21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23B1B-61F4-4663-ADAD-D4CFBFBC5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94688-5326-4596-AA9E-8CCCFFC2B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3AB8A-EC52-4D17-91F3-C1186BCAD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FC940-5483-466E-862E-060A22DB4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4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6C0B-3DED-433C-91F7-FAA68D236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7D184-2A91-43DC-B0C8-780E4ED10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DADAE-36FD-463E-8591-101A617B0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3F7E79-B1D8-445F-A40C-D3134BE7D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2E2D5-7B36-4E00-A9F8-BFA5E4BE7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22055-D113-4063-9950-F6FEA6F96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DA133F-ED01-492B-96C9-608CF090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A3944-C994-4826-A308-469E9DF6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0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92BA8-30AE-4BD4-BDD8-ED30A402F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966BA-D9B4-4979-B39A-8D09A782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3EB65-2CAE-4A82-95CC-70BB2222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5F5E3-F403-4230-900C-A1893570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3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729BB8-D1A8-4531-8465-4DC105D0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794DE-3B11-4DF5-938D-7F61234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08017-BBEF-40E5-804F-AFF997102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8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83A4C-0BBD-4E59-8DB5-12A82915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E402-480B-4DB9-8D32-A00BF6F6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04692-9974-46F2-8E99-38B4DF95A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0B05F-B29B-4B76-9865-F9DB4CB68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6000B-D7F1-475C-BDB4-A8B91F21C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798E6-AAD3-4A99-A4C9-251F18C2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4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1510-FD26-4402-8AD7-4C7944455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33B9B-5613-42D4-8D03-086B3CE8A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BF8BF-BF62-4CA2-8C46-4D6EA8C7D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1D18D-533A-4A4F-8083-2B030168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DE143-A983-4AB9-AFA8-EBB99744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E4668-A62D-49C1-B527-D8F64200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E602D2-2806-41CB-918B-ED05C26D8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BB878-2F03-489E-BB08-BEB1255CD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CBDE-182D-4CE8-8140-BC3C52EE7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4BC50-D165-4237-A240-7A975FAB509E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45C18-9984-4DF3-9373-B8624E18F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E22BD-B4C3-49BB-8E1F-41FB28DFD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B6F6-8037-42A0-9467-94B379C33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7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ccftech.com/graphene-wonder-material-lightbulbs-expected-arrive-market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ttLoskota@edinarealty.com" TargetMode="External"/><Relationship Id="rId2" Type="http://schemas.openxmlformats.org/officeDocument/2006/relationships/hyperlink" Target="mailto:Tracie.realtor@traciefogelson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04DC2037-48A0-4F22-B9D4-8EAEBC780AB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27FF26-52B3-4707-A42B-8E114BC49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425" y="2245809"/>
            <a:ext cx="10725150" cy="1564716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Member-to-Member Leadership Meetings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DF3B2-F859-49F1-B3C3-BDDB95EEA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Expanding Communication and Collaboration between Association Leaders</a:t>
            </a:r>
          </a:p>
        </p:txBody>
      </p:sp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B50BECAC-B2E6-4A79-8EDF-E2A651214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225" y="6021992"/>
            <a:ext cx="3152774" cy="82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8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9869CF-AD40-40BF-A9EA-C501BF4C7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9621"/>
            <a:ext cx="3335594" cy="48349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Issue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7545D1-6D11-43A3-B860-77C9067ED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6347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D2072A7-0954-4EA0-AAC6-436DAC4C81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5737" y="642938"/>
            <a:ext cx="1702814" cy="2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3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6CE9F-0F1F-4903-8803-3910D72EB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5241"/>
            <a:ext cx="3335594" cy="497928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The Idea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D81DB7-84C2-4CE6-B1A4-5CD380110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2291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3" descr="A picture containing object, light&#10;&#10;Description generated with very high confidence">
            <a:extLst>
              <a:ext uri="{FF2B5EF4-FFF2-40B4-BE49-F238E27FC236}">
                <a16:creationId xmlns:a16="http://schemas.microsoft.com/office/drawing/2014/main" id="{8E341615-6F91-446F-83AC-259D6AEFB21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rcRect l="47392" t="6561" r="5967" b="5679"/>
          <a:stretch/>
        </p:blipFill>
        <p:spPr>
          <a:xfrm>
            <a:off x="1763083" y="525411"/>
            <a:ext cx="1767307" cy="249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9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D7ED04-C226-4937-8772-2B0A91415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183191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If you have any questions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1BDA6C1-B583-4E89-8C9F-3F208023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3858"/>
            <a:ext cx="9144000" cy="975776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chemeClr val="tx2"/>
                </a:solidFill>
                <a:latin typeface="Arial Nova" panose="020B0504020202020204" pitchFamily="34" charset="0"/>
              </a:rPr>
              <a:t>2018 President - Tracie Fogelson:  </a:t>
            </a:r>
            <a:r>
              <a:rPr lang="en-US" sz="2000" b="1" dirty="0">
                <a:latin typeface="Arial Nova" panose="020B0504020202020204" pitchFamily="34" charset="0"/>
                <a:hlinkClick r:id="rId2"/>
              </a:rPr>
              <a:t>Tracie.realtor@traciefogelson.com</a:t>
            </a:r>
            <a:endParaRPr lang="en-US" sz="300" b="1" dirty="0">
              <a:latin typeface="Arial Nova" panose="020B0504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en-US" sz="2000" b="1" dirty="0">
                <a:solidFill>
                  <a:schemeClr val="tx2"/>
                </a:solidFill>
                <a:latin typeface="Arial Nova" panose="020B0504020202020204" pitchFamily="34" charset="0"/>
              </a:rPr>
              <a:t>2018 Pres-Elect - Matt </a:t>
            </a:r>
            <a:r>
              <a:rPr lang="en-US" sz="2000" b="1" dirty="0" err="1">
                <a:solidFill>
                  <a:schemeClr val="tx2"/>
                </a:solidFill>
                <a:latin typeface="Arial Nova" panose="020B0504020202020204" pitchFamily="34" charset="0"/>
              </a:rPr>
              <a:t>Loskota</a:t>
            </a:r>
            <a:r>
              <a:rPr lang="en-US" sz="2000" b="1" dirty="0">
                <a:solidFill>
                  <a:schemeClr val="tx2"/>
                </a:solidFill>
                <a:latin typeface="Arial Nova" panose="020B0504020202020204" pitchFamily="34" charset="0"/>
              </a:rPr>
              <a:t>:  </a:t>
            </a:r>
            <a:r>
              <a:rPr lang="en-US" sz="2000" b="1" dirty="0">
                <a:latin typeface="Arial Nova" panose="020B0504020202020204" pitchFamily="34" charset="0"/>
                <a:hlinkClick r:id="rId3"/>
              </a:rPr>
              <a:t>MattLoskota@edinarealty.com</a:t>
            </a:r>
            <a:r>
              <a:rPr lang="en-US" sz="2000" b="1" dirty="0">
                <a:latin typeface="Arial Nova" panose="020B0504020202020204" pitchFamily="34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57BCE-38F9-4341-9F14-F443EC29A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9647" y="5980968"/>
            <a:ext cx="3151905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6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Office Theme</vt:lpstr>
      <vt:lpstr>Member-to-Member Leadership Meetings</vt:lpstr>
      <vt:lpstr>The Issue</vt:lpstr>
      <vt:lpstr>The Idea</vt:lpstr>
      <vt:lpstr>If you have 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Member-to-Member Leadership Meetings</dc:title>
  <dc:creator>Chris Galler</dc:creator>
  <cp:lastModifiedBy>Weeya Young</cp:lastModifiedBy>
  <cp:revision>7</cp:revision>
  <cp:lastPrinted>2018-05-02T14:12:17Z</cp:lastPrinted>
  <dcterms:created xsi:type="dcterms:W3CDTF">2018-05-01T19:20:15Z</dcterms:created>
  <dcterms:modified xsi:type="dcterms:W3CDTF">2018-05-07T23:56:18Z</dcterms:modified>
</cp:coreProperties>
</file>