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00400" cy="411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B8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78"/>
  </p:normalViewPr>
  <p:slideViewPr>
    <p:cSldViewPr snapToGrid="0">
      <p:cViewPr varScale="1">
        <p:scale>
          <a:sx n="180" d="100"/>
          <a:sy n="180" d="100"/>
        </p:scale>
        <p:origin x="29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030" y="673420"/>
            <a:ext cx="2720340" cy="1432560"/>
          </a:xfrm>
        </p:spPr>
        <p:txBody>
          <a:bodyPr anchor="b"/>
          <a:lstStyle>
            <a:lvl1pPr algn="ctr">
              <a:defRPr sz="2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" y="2161225"/>
            <a:ext cx="2400300" cy="993457"/>
          </a:xfrm>
        </p:spPr>
        <p:txBody>
          <a:bodyPr/>
          <a:lstStyle>
            <a:lvl1pPr marL="0" indent="0" algn="ctr">
              <a:buNone/>
              <a:defRPr sz="840"/>
            </a:lvl1pPr>
            <a:lvl2pPr marL="160023" indent="0" algn="ctr">
              <a:buNone/>
              <a:defRPr sz="699"/>
            </a:lvl2pPr>
            <a:lvl3pPr marL="320045" indent="0" algn="ctr">
              <a:buNone/>
              <a:defRPr sz="630"/>
            </a:lvl3pPr>
            <a:lvl4pPr marL="480069" indent="0" algn="ctr">
              <a:buNone/>
              <a:defRPr sz="561"/>
            </a:lvl4pPr>
            <a:lvl5pPr marL="640091" indent="0" algn="ctr">
              <a:buNone/>
              <a:defRPr sz="561"/>
            </a:lvl5pPr>
            <a:lvl6pPr marL="800114" indent="0" algn="ctr">
              <a:buNone/>
              <a:defRPr sz="561"/>
            </a:lvl6pPr>
            <a:lvl7pPr marL="960136" indent="0" algn="ctr">
              <a:buNone/>
              <a:defRPr sz="561"/>
            </a:lvl7pPr>
            <a:lvl8pPr marL="1120160" indent="0" algn="ctr">
              <a:buNone/>
              <a:defRPr sz="561"/>
            </a:lvl8pPr>
            <a:lvl9pPr marL="1280182" indent="0" algn="ctr">
              <a:buNone/>
              <a:defRPr sz="56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9043-0FE1-E54F-AFDD-52BD14F574BE}" type="datetimeFigureOut">
              <a:rPr lang="en-US" smtClean="0"/>
              <a:t>11/21/23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4F7A-A929-CF4C-9BAC-F0F08FBE6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628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9043-0FE1-E54F-AFDD-52BD14F574BE}" type="datetimeFigureOut">
              <a:rPr lang="en-US" smtClean="0"/>
              <a:t>11/21/23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4F7A-A929-CF4C-9BAC-F0F08FBE6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33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90287" y="219077"/>
            <a:ext cx="690086" cy="3487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8" y="219077"/>
            <a:ext cx="2030254" cy="34871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9043-0FE1-E54F-AFDD-52BD14F574BE}" type="datetimeFigureOut">
              <a:rPr lang="en-US" smtClean="0"/>
              <a:t>11/21/23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4F7A-A929-CF4C-9BAC-F0F08FBE6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87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9043-0FE1-E54F-AFDD-52BD14F574BE}" type="datetimeFigureOut">
              <a:rPr lang="en-US" smtClean="0"/>
              <a:t>11/21/23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4F7A-A929-CF4C-9BAC-F0F08FBE6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9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361" y="1025846"/>
            <a:ext cx="2760345" cy="1711642"/>
          </a:xfrm>
        </p:spPr>
        <p:txBody>
          <a:bodyPr anchor="b"/>
          <a:lstStyle>
            <a:lvl1pPr>
              <a:defRPr sz="2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361" y="2753679"/>
            <a:ext cx="2760345" cy="900112"/>
          </a:xfrm>
        </p:spPr>
        <p:txBody>
          <a:bodyPr/>
          <a:lstStyle>
            <a:lvl1pPr marL="0" indent="0">
              <a:buNone/>
              <a:defRPr sz="840">
                <a:solidFill>
                  <a:schemeClr val="tx1"/>
                </a:solidFill>
              </a:defRPr>
            </a:lvl1pPr>
            <a:lvl2pPr marL="160023" indent="0">
              <a:buNone/>
              <a:defRPr sz="699">
                <a:solidFill>
                  <a:schemeClr val="tx1">
                    <a:tint val="75000"/>
                  </a:schemeClr>
                </a:solidFill>
              </a:defRPr>
            </a:lvl2pPr>
            <a:lvl3pPr marL="320045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3pPr>
            <a:lvl4pPr marL="480069" indent="0">
              <a:buNone/>
              <a:defRPr sz="561">
                <a:solidFill>
                  <a:schemeClr val="tx1">
                    <a:tint val="75000"/>
                  </a:schemeClr>
                </a:solidFill>
              </a:defRPr>
            </a:lvl4pPr>
            <a:lvl5pPr marL="640091" indent="0">
              <a:buNone/>
              <a:defRPr sz="561">
                <a:solidFill>
                  <a:schemeClr val="tx1">
                    <a:tint val="75000"/>
                  </a:schemeClr>
                </a:solidFill>
              </a:defRPr>
            </a:lvl5pPr>
            <a:lvl6pPr marL="800114" indent="0">
              <a:buNone/>
              <a:defRPr sz="561">
                <a:solidFill>
                  <a:schemeClr val="tx1">
                    <a:tint val="75000"/>
                  </a:schemeClr>
                </a:solidFill>
              </a:defRPr>
            </a:lvl6pPr>
            <a:lvl7pPr marL="960136" indent="0">
              <a:buNone/>
              <a:defRPr sz="561">
                <a:solidFill>
                  <a:schemeClr val="tx1">
                    <a:tint val="75000"/>
                  </a:schemeClr>
                </a:solidFill>
              </a:defRPr>
            </a:lvl7pPr>
            <a:lvl8pPr marL="1120160" indent="0">
              <a:buNone/>
              <a:defRPr sz="561">
                <a:solidFill>
                  <a:schemeClr val="tx1">
                    <a:tint val="75000"/>
                  </a:schemeClr>
                </a:solidFill>
              </a:defRPr>
            </a:lvl8pPr>
            <a:lvl9pPr marL="1280182" indent="0">
              <a:buNone/>
              <a:defRPr sz="5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9043-0FE1-E54F-AFDD-52BD14F574BE}" type="datetimeFigureOut">
              <a:rPr lang="en-US" smtClean="0"/>
              <a:t>11/21/23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4F7A-A929-CF4C-9BAC-F0F08FBE6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4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8" y="1095375"/>
            <a:ext cx="1360170" cy="26108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3" y="1095375"/>
            <a:ext cx="1360170" cy="26108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9043-0FE1-E54F-AFDD-52BD14F574BE}" type="datetimeFigureOut">
              <a:rPr lang="en-US" smtClean="0"/>
              <a:t>11/21/23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4F7A-A929-CF4C-9BAC-F0F08FBE6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20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" y="219077"/>
            <a:ext cx="2760345" cy="7953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45" y="1008698"/>
            <a:ext cx="1353919" cy="494347"/>
          </a:xfrm>
        </p:spPr>
        <p:txBody>
          <a:bodyPr anchor="b"/>
          <a:lstStyle>
            <a:lvl1pPr marL="0" indent="0">
              <a:buNone/>
              <a:defRPr sz="840" b="1"/>
            </a:lvl1pPr>
            <a:lvl2pPr marL="160023" indent="0">
              <a:buNone/>
              <a:defRPr sz="699" b="1"/>
            </a:lvl2pPr>
            <a:lvl3pPr marL="320045" indent="0">
              <a:buNone/>
              <a:defRPr sz="630" b="1"/>
            </a:lvl3pPr>
            <a:lvl4pPr marL="480069" indent="0">
              <a:buNone/>
              <a:defRPr sz="561" b="1"/>
            </a:lvl4pPr>
            <a:lvl5pPr marL="640091" indent="0">
              <a:buNone/>
              <a:defRPr sz="561" b="1"/>
            </a:lvl5pPr>
            <a:lvl6pPr marL="800114" indent="0">
              <a:buNone/>
              <a:defRPr sz="561" b="1"/>
            </a:lvl6pPr>
            <a:lvl7pPr marL="960136" indent="0">
              <a:buNone/>
              <a:defRPr sz="561" b="1"/>
            </a:lvl7pPr>
            <a:lvl8pPr marL="1120160" indent="0">
              <a:buNone/>
              <a:defRPr sz="561" b="1"/>
            </a:lvl8pPr>
            <a:lvl9pPr marL="1280182" indent="0">
              <a:buNone/>
              <a:defRPr sz="56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445" y="1503045"/>
            <a:ext cx="1353919" cy="22107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0204" y="1008698"/>
            <a:ext cx="1360587" cy="494347"/>
          </a:xfrm>
        </p:spPr>
        <p:txBody>
          <a:bodyPr anchor="b"/>
          <a:lstStyle>
            <a:lvl1pPr marL="0" indent="0">
              <a:buNone/>
              <a:defRPr sz="840" b="1"/>
            </a:lvl1pPr>
            <a:lvl2pPr marL="160023" indent="0">
              <a:buNone/>
              <a:defRPr sz="699" b="1"/>
            </a:lvl2pPr>
            <a:lvl3pPr marL="320045" indent="0">
              <a:buNone/>
              <a:defRPr sz="630" b="1"/>
            </a:lvl3pPr>
            <a:lvl4pPr marL="480069" indent="0">
              <a:buNone/>
              <a:defRPr sz="561" b="1"/>
            </a:lvl4pPr>
            <a:lvl5pPr marL="640091" indent="0">
              <a:buNone/>
              <a:defRPr sz="561" b="1"/>
            </a:lvl5pPr>
            <a:lvl6pPr marL="800114" indent="0">
              <a:buNone/>
              <a:defRPr sz="561" b="1"/>
            </a:lvl6pPr>
            <a:lvl7pPr marL="960136" indent="0">
              <a:buNone/>
              <a:defRPr sz="561" b="1"/>
            </a:lvl7pPr>
            <a:lvl8pPr marL="1120160" indent="0">
              <a:buNone/>
              <a:defRPr sz="561" b="1"/>
            </a:lvl8pPr>
            <a:lvl9pPr marL="1280182" indent="0">
              <a:buNone/>
              <a:defRPr sz="56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0204" y="1503045"/>
            <a:ext cx="1360587" cy="22107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9043-0FE1-E54F-AFDD-52BD14F574BE}" type="datetimeFigureOut">
              <a:rPr lang="en-US" smtClean="0"/>
              <a:t>11/21/23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4F7A-A929-CF4C-9BAC-F0F08FBE6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58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9043-0FE1-E54F-AFDD-52BD14F574BE}" type="datetimeFigureOut">
              <a:rPr lang="en-US" smtClean="0"/>
              <a:t>11/21/23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4F7A-A929-CF4C-9BAC-F0F08FBE6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96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9043-0FE1-E54F-AFDD-52BD14F574BE}" type="datetimeFigureOut">
              <a:rPr lang="en-US" smtClean="0"/>
              <a:t>11/21/23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4F7A-A929-CF4C-9BAC-F0F08FBE6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79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5" y="274320"/>
            <a:ext cx="1032212" cy="960120"/>
          </a:xfrm>
        </p:spPr>
        <p:txBody>
          <a:bodyPr anchor="b"/>
          <a:lstStyle>
            <a:lvl1pPr>
              <a:defRPr sz="1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588" y="592457"/>
            <a:ext cx="1620203" cy="2924175"/>
          </a:xfrm>
        </p:spPr>
        <p:txBody>
          <a:bodyPr/>
          <a:lstStyle>
            <a:lvl1pPr>
              <a:defRPr sz="1120"/>
            </a:lvl1pPr>
            <a:lvl2pPr>
              <a:defRPr sz="980"/>
            </a:lvl2pPr>
            <a:lvl3pPr>
              <a:defRPr sz="840"/>
            </a:lvl3pPr>
            <a:lvl4pPr>
              <a:defRPr sz="699"/>
            </a:lvl4pPr>
            <a:lvl5pPr>
              <a:defRPr sz="699"/>
            </a:lvl5pPr>
            <a:lvl6pPr>
              <a:defRPr sz="699"/>
            </a:lvl6pPr>
            <a:lvl7pPr>
              <a:defRPr sz="699"/>
            </a:lvl7pPr>
            <a:lvl8pPr>
              <a:defRPr sz="699"/>
            </a:lvl8pPr>
            <a:lvl9pPr>
              <a:defRPr sz="6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5" y="1234440"/>
            <a:ext cx="1032212" cy="2286953"/>
          </a:xfrm>
        </p:spPr>
        <p:txBody>
          <a:bodyPr/>
          <a:lstStyle>
            <a:lvl1pPr marL="0" indent="0">
              <a:buNone/>
              <a:defRPr sz="561"/>
            </a:lvl1pPr>
            <a:lvl2pPr marL="160023" indent="0">
              <a:buNone/>
              <a:defRPr sz="490"/>
            </a:lvl2pPr>
            <a:lvl3pPr marL="320045" indent="0">
              <a:buNone/>
              <a:defRPr sz="420"/>
            </a:lvl3pPr>
            <a:lvl4pPr marL="480069" indent="0">
              <a:buNone/>
              <a:defRPr sz="350"/>
            </a:lvl4pPr>
            <a:lvl5pPr marL="640091" indent="0">
              <a:buNone/>
              <a:defRPr sz="350"/>
            </a:lvl5pPr>
            <a:lvl6pPr marL="800114" indent="0">
              <a:buNone/>
              <a:defRPr sz="350"/>
            </a:lvl6pPr>
            <a:lvl7pPr marL="960136" indent="0">
              <a:buNone/>
              <a:defRPr sz="350"/>
            </a:lvl7pPr>
            <a:lvl8pPr marL="1120160" indent="0">
              <a:buNone/>
              <a:defRPr sz="350"/>
            </a:lvl8pPr>
            <a:lvl9pPr marL="1280182" indent="0">
              <a:buNone/>
              <a:defRPr sz="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9043-0FE1-E54F-AFDD-52BD14F574BE}" type="datetimeFigureOut">
              <a:rPr lang="en-US" smtClean="0"/>
              <a:t>11/21/23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4F7A-A929-CF4C-9BAC-F0F08FBE6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48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5" y="274320"/>
            <a:ext cx="1032212" cy="960120"/>
          </a:xfrm>
        </p:spPr>
        <p:txBody>
          <a:bodyPr anchor="b"/>
          <a:lstStyle>
            <a:lvl1pPr>
              <a:defRPr sz="1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60588" y="592457"/>
            <a:ext cx="1620203" cy="2924175"/>
          </a:xfrm>
        </p:spPr>
        <p:txBody>
          <a:bodyPr anchor="t"/>
          <a:lstStyle>
            <a:lvl1pPr marL="0" indent="0">
              <a:buNone/>
              <a:defRPr sz="1120"/>
            </a:lvl1pPr>
            <a:lvl2pPr marL="160023" indent="0">
              <a:buNone/>
              <a:defRPr sz="980"/>
            </a:lvl2pPr>
            <a:lvl3pPr marL="320045" indent="0">
              <a:buNone/>
              <a:defRPr sz="840"/>
            </a:lvl3pPr>
            <a:lvl4pPr marL="480069" indent="0">
              <a:buNone/>
              <a:defRPr sz="699"/>
            </a:lvl4pPr>
            <a:lvl5pPr marL="640091" indent="0">
              <a:buNone/>
              <a:defRPr sz="699"/>
            </a:lvl5pPr>
            <a:lvl6pPr marL="800114" indent="0">
              <a:buNone/>
              <a:defRPr sz="699"/>
            </a:lvl6pPr>
            <a:lvl7pPr marL="960136" indent="0">
              <a:buNone/>
              <a:defRPr sz="699"/>
            </a:lvl7pPr>
            <a:lvl8pPr marL="1120160" indent="0">
              <a:buNone/>
              <a:defRPr sz="699"/>
            </a:lvl8pPr>
            <a:lvl9pPr marL="1280182" indent="0">
              <a:buNone/>
              <a:defRPr sz="6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5" y="1234440"/>
            <a:ext cx="1032212" cy="2286953"/>
          </a:xfrm>
        </p:spPr>
        <p:txBody>
          <a:bodyPr/>
          <a:lstStyle>
            <a:lvl1pPr marL="0" indent="0">
              <a:buNone/>
              <a:defRPr sz="561"/>
            </a:lvl1pPr>
            <a:lvl2pPr marL="160023" indent="0">
              <a:buNone/>
              <a:defRPr sz="490"/>
            </a:lvl2pPr>
            <a:lvl3pPr marL="320045" indent="0">
              <a:buNone/>
              <a:defRPr sz="420"/>
            </a:lvl3pPr>
            <a:lvl4pPr marL="480069" indent="0">
              <a:buNone/>
              <a:defRPr sz="350"/>
            </a:lvl4pPr>
            <a:lvl5pPr marL="640091" indent="0">
              <a:buNone/>
              <a:defRPr sz="350"/>
            </a:lvl5pPr>
            <a:lvl6pPr marL="800114" indent="0">
              <a:buNone/>
              <a:defRPr sz="350"/>
            </a:lvl6pPr>
            <a:lvl7pPr marL="960136" indent="0">
              <a:buNone/>
              <a:defRPr sz="350"/>
            </a:lvl7pPr>
            <a:lvl8pPr marL="1120160" indent="0">
              <a:buNone/>
              <a:defRPr sz="350"/>
            </a:lvl8pPr>
            <a:lvl9pPr marL="1280182" indent="0">
              <a:buNone/>
              <a:defRPr sz="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9043-0FE1-E54F-AFDD-52BD14F574BE}" type="datetimeFigureOut">
              <a:rPr lang="en-US" smtClean="0"/>
              <a:t>11/21/23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4F7A-A929-CF4C-9BAC-F0F08FBE6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190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028" y="219077"/>
            <a:ext cx="2760345" cy="795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8" y="1095375"/>
            <a:ext cx="2760345" cy="26108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0027" y="3813812"/>
            <a:ext cx="720090" cy="219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39043-0FE1-E54F-AFDD-52BD14F574BE}" type="datetimeFigureOut">
              <a:rPr lang="en-US" smtClean="0"/>
              <a:t>11/21/23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0133" y="3813812"/>
            <a:ext cx="1080135" cy="219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0283" y="3813812"/>
            <a:ext cx="720090" cy="219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04F7A-A929-CF4C-9BAC-F0F08FBE6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1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0045" rtl="0" eaLnBrk="1" latinLnBrk="0" hangingPunct="1">
        <a:lnSpc>
          <a:spcPct val="90000"/>
        </a:lnSpc>
        <a:spcBef>
          <a:spcPct val="0"/>
        </a:spcBef>
        <a:buNone/>
        <a:defRPr sz="15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012" indent="-80012" algn="l" defTabSz="320045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980" kern="1200">
          <a:solidFill>
            <a:schemeClr val="tx1"/>
          </a:solidFill>
          <a:latin typeface="+mn-lt"/>
          <a:ea typeface="+mn-ea"/>
          <a:cs typeface="+mn-cs"/>
        </a:defRPr>
      </a:lvl1pPr>
      <a:lvl2pPr marL="240034" indent="-80012" algn="l" defTabSz="320045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840" kern="1200">
          <a:solidFill>
            <a:schemeClr val="tx1"/>
          </a:solidFill>
          <a:latin typeface="+mn-lt"/>
          <a:ea typeface="+mn-ea"/>
          <a:cs typeface="+mn-cs"/>
        </a:defRPr>
      </a:lvl2pPr>
      <a:lvl3pPr marL="400057" indent="-80012" algn="l" defTabSz="320045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99" kern="1200">
          <a:solidFill>
            <a:schemeClr val="tx1"/>
          </a:solidFill>
          <a:latin typeface="+mn-lt"/>
          <a:ea typeface="+mn-ea"/>
          <a:cs typeface="+mn-cs"/>
        </a:defRPr>
      </a:lvl3pPr>
      <a:lvl4pPr marL="560079" indent="-80012" algn="l" defTabSz="320045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4pPr>
      <a:lvl5pPr marL="720103" indent="-80012" algn="l" defTabSz="320045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5pPr>
      <a:lvl6pPr marL="880126" indent="-80012" algn="l" defTabSz="320045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6pPr>
      <a:lvl7pPr marL="1040148" indent="-80012" algn="l" defTabSz="320045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7pPr>
      <a:lvl8pPr marL="1200171" indent="-80012" algn="l" defTabSz="320045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8pPr>
      <a:lvl9pPr marL="1360193" indent="-80012" algn="l" defTabSz="320045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0045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1pPr>
      <a:lvl2pPr marL="160023" algn="l" defTabSz="320045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2pPr>
      <a:lvl3pPr marL="320045" algn="l" defTabSz="320045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9" algn="l" defTabSz="320045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4pPr>
      <a:lvl5pPr marL="640091" algn="l" defTabSz="320045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5pPr>
      <a:lvl6pPr marL="800114" algn="l" defTabSz="320045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6pPr>
      <a:lvl7pPr marL="960136" algn="l" defTabSz="320045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7pPr>
      <a:lvl8pPr marL="1120160" algn="l" defTabSz="320045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8pPr>
      <a:lvl9pPr marL="1280182" algn="l" defTabSz="320045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2D470-676A-2719-5FE0-991F5DA304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265" y="2805454"/>
            <a:ext cx="2011595" cy="303801"/>
          </a:xfrm>
        </p:spPr>
        <p:txBody>
          <a:bodyPr>
            <a:noAutofit/>
          </a:bodyPr>
          <a:lstStyle/>
          <a:p>
            <a:pPr>
              <a:lnSpc>
                <a:spcPts val="1101"/>
              </a:lnSpc>
            </a:pPr>
            <a:r>
              <a:rPr lang="en-US" sz="900" i="1" spc="50" dirty="0">
                <a:solidFill>
                  <a:srgbClr val="0070C0"/>
                </a:solidFill>
                <a:latin typeface="Montserrat SemiBold" pitchFamily="2" charset="77"/>
              </a:rPr>
              <a:t>123 Street</a:t>
            </a:r>
            <a:br>
              <a:rPr lang="en-US" sz="900" i="1" spc="50" dirty="0">
                <a:solidFill>
                  <a:srgbClr val="0070C0"/>
                </a:solidFill>
                <a:latin typeface="Montserrat SemiBold" pitchFamily="2" charset="77"/>
              </a:rPr>
            </a:br>
            <a:r>
              <a:rPr lang="en-US" sz="900" i="1" spc="50" dirty="0">
                <a:solidFill>
                  <a:srgbClr val="0070C0"/>
                </a:solidFill>
                <a:latin typeface="Montserrat SemiBold" pitchFamily="2" charset="77"/>
              </a:rPr>
              <a:t>City, State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6B6688-C0E8-D574-95CE-36B786F74C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363" y="3199996"/>
            <a:ext cx="2816497" cy="558411"/>
          </a:xfrm>
        </p:spPr>
        <p:txBody>
          <a:bodyPr wrap="square">
            <a:noAutofit/>
          </a:bodyPr>
          <a:lstStyle/>
          <a:p>
            <a:pPr>
              <a:lnSpc>
                <a:spcPct val="100000"/>
              </a:lnSpc>
            </a:pPr>
            <a:r>
              <a:rPr lang="en-US" sz="900" dirty="0">
                <a:solidFill>
                  <a:srgbClr val="002060"/>
                </a:solidFill>
                <a:latin typeface="Montserrat" pitchFamily="2" charset="77"/>
              </a:rPr>
              <a:t>Shortly describe your event here. </a:t>
            </a:r>
            <a:r>
              <a:rPr lang="en-US" sz="900">
                <a:solidFill>
                  <a:srgbClr val="002060"/>
                </a:solidFill>
                <a:latin typeface="Montserrat" pitchFamily="2" charset="77"/>
              </a:rPr>
              <a:t>Font Montserrat</a:t>
            </a:r>
            <a:r>
              <a:rPr lang="en-US" sz="900" dirty="0">
                <a:solidFill>
                  <a:srgbClr val="002060"/>
                </a:solidFill>
                <a:latin typeface="Montserrat" pitchFamily="2" charset="77"/>
              </a:rPr>
              <a:t>. Do not use font lessen 9pt size.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009F16-757E-85A7-37C3-4634693ABE26}"/>
              </a:ext>
            </a:extLst>
          </p:cNvPr>
          <p:cNvSpPr/>
          <p:nvPr/>
        </p:nvSpPr>
        <p:spPr>
          <a:xfrm>
            <a:off x="223363" y="2564586"/>
            <a:ext cx="830638" cy="5304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/>
            <a:r>
              <a:rPr lang="en-US" dirty="0"/>
              <a:t>PLACE YOUR LOGO HERE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F4C2DBF-BD45-E4A5-09B0-362AD4B7677F}"/>
              </a:ext>
            </a:extLst>
          </p:cNvPr>
          <p:cNvSpPr txBox="1">
            <a:spLocks/>
          </p:cNvSpPr>
          <p:nvPr/>
        </p:nvSpPr>
        <p:spPr>
          <a:xfrm>
            <a:off x="1065345" y="2521089"/>
            <a:ext cx="2011595" cy="2828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3200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01" b="1" dirty="0">
                <a:solidFill>
                  <a:srgbClr val="002060"/>
                </a:solidFill>
                <a:latin typeface="Montserrat" pitchFamily="2" charset="77"/>
              </a:rPr>
              <a:t>MONTH 00  |  12:00 PM</a:t>
            </a:r>
          </a:p>
        </p:txBody>
      </p:sp>
    </p:spTree>
    <p:extLst>
      <p:ext uri="{BB962C8B-B14F-4D97-AF65-F5344CB8AC3E}">
        <p14:creationId xmlns:p14="http://schemas.microsoft.com/office/powerpoint/2010/main" val="26013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9BFA41B-EAB9-F84E-B62C-CF75B9CADFF7}" vid="{F72F9A3E-D643-414D-BF98-1652CE86FAD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F64B7E3802E46A0A2FECD77F94182" ma:contentTypeVersion="17" ma:contentTypeDescription="Create a new document." ma:contentTypeScope="" ma:versionID="0016ce51152b1863b44aa4abd75945ba">
  <xsd:schema xmlns:xsd="http://www.w3.org/2001/XMLSchema" xmlns:xs="http://www.w3.org/2001/XMLSchema" xmlns:p="http://schemas.microsoft.com/office/2006/metadata/properties" xmlns:ns2="f1cb9c36-f315-4162-b7f6-fad9ac0bf517" xmlns:ns3="4407e2b1-2de3-4243-8b0b-b75f019b4857" targetNamespace="http://schemas.microsoft.com/office/2006/metadata/properties" ma:root="true" ma:fieldsID="8e5835e543d65bdf4c6d55caef1ce4f5" ns2:_="" ns3:_="">
    <xsd:import namespace="f1cb9c36-f315-4162-b7f6-fad9ac0bf517"/>
    <xsd:import namespace="4407e2b1-2de3-4243-8b0b-b75f019b48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cb9c36-f315-4162-b7f6-fad9ac0bf5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e9128e0-8a12-459f-9797-0c0b4c4d57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7e2b1-2de3-4243-8b0b-b75f019b485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2aecdda-6f4c-4fc8-a477-9ff877a7745e}" ma:internalName="TaxCatchAll" ma:showField="CatchAllData" ma:web="4407e2b1-2de3-4243-8b0b-b75f019b48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C3E2EA-0110-4C52-8DD2-46BCD5E40389}"/>
</file>

<file path=customXml/itemProps2.xml><?xml version="1.0" encoding="utf-8"?>
<ds:datastoreItem xmlns:ds="http://schemas.openxmlformats.org/officeDocument/2006/customXml" ds:itemID="{AE3E6F1B-FA63-400E-93A6-A21944EF441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32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SemiBold</vt:lpstr>
      <vt:lpstr>Office Theme</vt:lpstr>
      <vt:lpstr>123 Street City, State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123 Street City, State</dc:title>
  <dc:creator>Eugenia Chepurin  |  First Station Media</dc:creator>
  <cp:lastModifiedBy>Eugenia Chepurin  |  First Station Media</cp:lastModifiedBy>
  <cp:revision>2</cp:revision>
  <dcterms:created xsi:type="dcterms:W3CDTF">2023-11-21T13:30:03Z</dcterms:created>
  <dcterms:modified xsi:type="dcterms:W3CDTF">2023-11-21T13:35:26Z</dcterms:modified>
</cp:coreProperties>
</file>