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00400" cy="320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B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878"/>
  </p:normalViewPr>
  <p:slideViewPr>
    <p:cSldViewPr snapToGrid="0">
      <p:cViewPr varScale="1">
        <p:scale>
          <a:sx n="232" d="100"/>
          <a:sy n="232" d="100"/>
        </p:scale>
        <p:origin x="12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23771"/>
            <a:ext cx="2720340" cy="1114213"/>
          </a:xfrm>
        </p:spPr>
        <p:txBody>
          <a:bodyPr anchor="b"/>
          <a:lstStyle>
            <a:lvl1pPr algn="ctr">
              <a:defRPr sz="16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1680953"/>
            <a:ext cx="2400300" cy="772689"/>
          </a:xfrm>
        </p:spPr>
        <p:txBody>
          <a:bodyPr/>
          <a:lstStyle>
            <a:lvl1pPr marL="0" indent="0" algn="ctr">
              <a:buNone/>
              <a:defRPr sz="653"/>
            </a:lvl1pPr>
            <a:lvl2pPr marL="124466" indent="0" algn="ctr">
              <a:buNone/>
              <a:defRPr sz="544"/>
            </a:lvl2pPr>
            <a:lvl3pPr marL="248931" indent="0" algn="ctr">
              <a:buNone/>
              <a:defRPr sz="490"/>
            </a:lvl3pPr>
            <a:lvl4pPr marL="373398" indent="0" algn="ctr">
              <a:buNone/>
              <a:defRPr sz="436"/>
            </a:lvl4pPr>
            <a:lvl5pPr marL="497863" indent="0" algn="ctr">
              <a:buNone/>
              <a:defRPr sz="436"/>
            </a:lvl5pPr>
            <a:lvl6pPr marL="622329" indent="0" algn="ctr">
              <a:buNone/>
              <a:defRPr sz="436"/>
            </a:lvl6pPr>
            <a:lvl7pPr marL="746794" indent="0" algn="ctr">
              <a:buNone/>
              <a:defRPr sz="436"/>
            </a:lvl7pPr>
            <a:lvl8pPr marL="871260" indent="0" algn="ctr">
              <a:buNone/>
              <a:defRPr sz="436"/>
            </a:lvl8pPr>
            <a:lvl9pPr marL="995726" indent="0" algn="ctr">
              <a:buNone/>
              <a:defRPr sz="4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2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170394"/>
            <a:ext cx="690086" cy="27121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170394"/>
            <a:ext cx="2030254" cy="27121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7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9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797880"/>
            <a:ext cx="2760345" cy="1331277"/>
          </a:xfrm>
        </p:spPr>
        <p:txBody>
          <a:bodyPr anchor="b"/>
          <a:lstStyle>
            <a:lvl1pPr>
              <a:defRPr sz="16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2141750"/>
            <a:ext cx="2760345" cy="700087"/>
          </a:xfrm>
        </p:spPr>
        <p:txBody>
          <a:bodyPr/>
          <a:lstStyle>
            <a:lvl1pPr marL="0" indent="0">
              <a:buNone/>
              <a:defRPr sz="653">
                <a:solidFill>
                  <a:schemeClr val="tx1"/>
                </a:solidFill>
              </a:defRPr>
            </a:lvl1pPr>
            <a:lvl2pPr marL="124466" indent="0">
              <a:buNone/>
              <a:defRPr sz="544">
                <a:solidFill>
                  <a:schemeClr val="tx1">
                    <a:tint val="75000"/>
                  </a:schemeClr>
                </a:solidFill>
              </a:defRPr>
            </a:lvl2pPr>
            <a:lvl3pPr marL="248931" indent="0">
              <a:buNone/>
              <a:defRPr sz="490">
                <a:solidFill>
                  <a:schemeClr val="tx1">
                    <a:tint val="75000"/>
                  </a:schemeClr>
                </a:solidFill>
              </a:defRPr>
            </a:lvl3pPr>
            <a:lvl4pPr marL="373398" indent="0">
              <a:buNone/>
              <a:defRPr sz="436">
                <a:solidFill>
                  <a:schemeClr val="tx1">
                    <a:tint val="75000"/>
                  </a:schemeClr>
                </a:solidFill>
              </a:defRPr>
            </a:lvl4pPr>
            <a:lvl5pPr marL="497863" indent="0">
              <a:buNone/>
              <a:defRPr sz="436">
                <a:solidFill>
                  <a:schemeClr val="tx1">
                    <a:tint val="75000"/>
                  </a:schemeClr>
                </a:solidFill>
              </a:defRPr>
            </a:lvl5pPr>
            <a:lvl6pPr marL="622329" indent="0">
              <a:buNone/>
              <a:defRPr sz="436">
                <a:solidFill>
                  <a:schemeClr val="tx1">
                    <a:tint val="75000"/>
                  </a:schemeClr>
                </a:solidFill>
              </a:defRPr>
            </a:lvl6pPr>
            <a:lvl7pPr marL="746794" indent="0">
              <a:buNone/>
              <a:defRPr sz="436">
                <a:solidFill>
                  <a:schemeClr val="tx1">
                    <a:tint val="75000"/>
                  </a:schemeClr>
                </a:solidFill>
              </a:defRPr>
            </a:lvl7pPr>
            <a:lvl8pPr marL="871260" indent="0">
              <a:buNone/>
              <a:defRPr sz="436">
                <a:solidFill>
                  <a:schemeClr val="tx1">
                    <a:tint val="75000"/>
                  </a:schemeClr>
                </a:solidFill>
              </a:defRPr>
            </a:lvl8pPr>
            <a:lvl9pPr marL="995726" indent="0">
              <a:buNone/>
              <a:defRPr sz="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851958"/>
            <a:ext cx="1360170" cy="2030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851958"/>
            <a:ext cx="1360170" cy="2030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170393"/>
            <a:ext cx="2760345" cy="6185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784543"/>
            <a:ext cx="1353919" cy="384492"/>
          </a:xfrm>
        </p:spPr>
        <p:txBody>
          <a:bodyPr anchor="b"/>
          <a:lstStyle>
            <a:lvl1pPr marL="0" indent="0">
              <a:buNone/>
              <a:defRPr sz="653" b="1"/>
            </a:lvl1pPr>
            <a:lvl2pPr marL="124466" indent="0">
              <a:buNone/>
              <a:defRPr sz="544" b="1"/>
            </a:lvl2pPr>
            <a:lvl3pPr marL="248931" indent="0">
              <a:buNone/>
              <a:defRPr sz="490" b="1"/>
            </a:lvl3pPr>
            <a:lvl4pPr marL="373398" indent="0">
              <a:buNone/>
              <a:defRPr sz="436" b="1"/>
            </a:lvl4pPr>
            <a:lvl5pPr marL="497863" indent="0">
              <a:buNone/>
              <a:defRPr sz="436" b="1"/>
            </a:lvl5pPr>
            <a:lvl6pPr marL="622329" indent="0">
              <a:buNone/>
              <a:defRPr sz="436" b="1"/>
            </a:lvl6pPr>
            <a:lvl7pPr marL="746794" indent="0">
              <a:buNone/>
              <a:defRPr sz="436" b="1"/>
            </a:lvl7pPr>
            <a:lvl8pPr marL="871260" indent="0">
              <a:buNone/>
              <a:defRPr sz="436" b="1"/>
            </a:lvl8pPr>
            <a:lvl9pPr marL="995726" indent="0">
              <a:buNone/>
              <a:defRPr sz="4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1169035"/>
            <a:ext cx="1353919" cy="1719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4" y="784543"/>
            <a:ext cx="1360587" cy="384492"/>
          </a:xfrm>
        </p:spPr>
        <p:txBody>
          <a:bodyPr anchor="b"/>
          <a:lstStyle>
            <a:lvl1pPr marL="0" indent="0">
              <a:buNone/>
              <a:defRPr sz="653" b="1"/>
            </a:lvl1pPr>
            <a:lvl2pPr marL="124466" indent="0">
              <a:buNone/>
              <a:defRPr sz="544" b="1"/>
            </a:lvl2pPr>
            <a:lvl3pPr marL="248931" indent="0">
              <a:buNone/>
              <a:defRPr sz="490" b="1"/>
            </a:lvl3pPr>
            <a:lvl4pPr marL="373398" indent="0">
              <a:buNone/>
              <a:defRPr sz="436" b="1"/>
            </a:lvl4pPr>
            <a:lvl5pPr marL="497863" indent="0">
              <a:buNone/>
              <a:defRPr sz="436" b="1"/>
            </a:lvl5pPr>
            <a:lvl6pPr marL="622329" indent="0">
              <a:buNone/>
              <a:defRPr sz="436" b="1"/>
            </a:lvl6pPr>
            <a:lvl7pPr marL="746794" indent="0">
              <a:buNone/>
              <a:defRPr sz="436" b="1"/>
            </a:lvl7pPr>
            <a:lvl8pPr marL="871260" indent="0">
              <a:buNone/>
              <a:defRPr sz="436" b="1"/>
            </a:lvl8pPr>
            <a:lvl9pPr marL="995726" indent="0">
              <a:buNone/>
              <a:defRPr sz="4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4" y="1169035"/>
            <a:ext cx="1360587" cy="1719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5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9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213360"/>
            <a:ext cx="1032212" cy="746760"/>
          </a:xfrm>
        </p:spPr>
        <p:txBody>
          <a:bodyPr anchor="b"/>
          <a:lstStyle>
            <a:lvl1pPr>
              <a:defRPr sz="8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8" y="460800"/>
            <a:ext cx="1620203" cy="2274358"/>
          </a:xfrm>
        </p:spPr>
        <p:txBody>
          <a:bodyPr/>
          <a:lstStyle>
            <a:lvl1pPr>
              <a:defRPr sz="871"/>
            </a:lvl1pPr>
            <a:lvl2pPr>
              <a:defRPr sz="762"/>
            </a:lvl2pPr>
            <a:lvl3pPr>
              <a:defRPr sz="653"/>
            </a:lvl3pPr>
            <a:lvl4pPr>
              <a:defRPr sz="544"/>
            </a:lvl4pPr>
            <a:lvl5pPr>
              <a:defRPr sz="544"/>
            </a:lvl5pPr>
            <a:lvl6pPr>
              <a:defRPr sz="544"/>
            </a:lvl6pPr>
            <a:lvl7pPr>
              <a:defRPr sz="544"/>
            </a:lvl7pPr>
            <a:lvl8pPr>
              <a:defRPr sz="544"/>
            </a:lvl8pPr>
            <a:lvl9pPr>
              <a:defRPr sz="5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960120"/>
            <a:ext cx="1032212" cy="1778741"/>
          </a:xfrm>
        </p:spPr>
        <p:txBody>
          <a:bodyPr/>
          <a:lstStyle>
            <a:lvl1pPr marL="0" indent="0">
              <a:buNone/>
              <a:defRPr sz="436"/>
            </a:lvl1pPr>
            <a:lvl2pPr marL="124466" indent="0">
              <a:buNone/>
              <a:defRPr sz="381"/>
            </a:lvl2pPr>
            <a:lvl3pPr marL="248931" indent="0">
              <a:buNone/>
              <a:defRPr sz="327"/>
            </a:lvl3pPr>
            <a:lvl4pPr marL="373398" indent="0">
              <a:buNone/>
              <a:defRPr sz="272"/>
            </a:lvl4pPr>
            <a:lvl5pPr marL="497863" indent="0">
              <a:buNone/>
              <a:defRPr sz="272"/>
            </a:lvl5pPr>
            <a:lvl6pPr marL="622329" indent="0">
              <a:buNone/>
              <a:defRPr sz="272"/>
            </a:lvl6pPr>
            <a:lvl7pPr marL="746794" indent="0">
              <a:buNone/>
              <a:defRPr sz="272"/>
            </a:lvl7pPr>
            <a:lvl8pPr marL="871260" indent="0">
              <a:buNone/>
              <a:defRPr sz="272"/>
            </a:lvl8pPr>
            <a:lvl9pPr marL="995726" indent="0">
              <a:buNone/>
              <a:defRPr sz="2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4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213360"/>
            <a:ext cx="1032212" cy="746760"/>
          </a:xfrm>
        </p:spPr>
        <p:txBody>
          <a:bodyPr anchor="b"/>
          <a:lstStyle>
            <a:lvl1pPr>
              <a:defRPr sz="8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8" y="460800"/>
            <a:ext cx="1620203" cy="2274358"/>
          </a:xfrm>
        </p:spPr>
        <p:txBody>
          <a:bodyPr anchor="t"/>
          <a:lstStyle>
            <a:lvl1pPr marL="0" indent="0">
              <a:buNone/>
              <a:defRPr sz="871"/>
            </a:lvl1pPr>
            <a:lvl2pPr marL="124466" indent="0">
              <a:buNone/>
              <a:defRPr sz="762"/>
            </a:lvl2pPr>
            <a:lvl3pPr marL="248931" indent="0">
              <a:buNone/>
              <a:defRPr sz="653"/>
            </a:lvl3pPr>
            <a:lvl4pPr marL="373398" indent="0">
              <a:buNone/>
              <a:defRPr sz="544"/>
            </a:lvl4pPr>
            <a:lvl5pPr marL="497863" indent="0">
              <a:buNone/>
              <a:defRPr sz="544"/>
            </a:lvl5pPr>
            <a:lvl6pPr marL="622329" indent="0">
              <a:buNone/>
              <a:defRPr sz="544"/>
            </a:lvl6pPr>
            <a:lvl7pPr marL="746794" indent="0">
              <a:buNone/>
              <a:defRPr sz="544"/>
            </a:lvl7pPr>
            <a:lvl8pPr marL="871260" indent="0">
              <a:buNone/>
              <a:defRPr sz="544"/>
            </a:lvl8pPr>
            <a:lvl9pPr marL="995726" indent="0">
              <a:buNone/>
              <a:defRPr sz="5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960120"/>
            <a:ext cx="1032212" cy="1778741"/>
          </a:xfrm>
        </p:spPr>
        <p:txBody>
          <a:bodyPr/>
          <a:lstStyle>
            <a:lvl1pPr marL="0" indent="0">
              <a:buNone/>
              <a:defRPr sz="436"/>
            </a:lvl1pPr>
            <a:lvl2pPr marL="124466" indent="0">
              <a:buNone/>
              <a:defRPr sz="381"/>
            </a:lvl2pPr>
            <a:lvl3pPr marL="248931" indent="0">
              <a:buNone/>
              <a:defRPr sz="327"/>
            </a:lvl3pPr>
            <a:lvl4pPr marL="373398" indent="0">
              <a:buNone/>
              <a:defRPr sz="272"/>
            </a:lvl4pPr>
            <a:lvl5pPr marL="497863" indent="0">
              <a:buNone/>
              <a:defRPr sz="272"/>
            </a:lvl5pPr>
            <a:lvl6pPr marL="622329" indent="0">
              <a:buNone/>
              <a:defRPr sz="272"/>
            </a:lvl6pPr>
            <a:lvl7pPr marL="746794" indent="0">
              <a:buNone/>
              <a:defRPr sz="272"/>
            </a:lvl7pPr>
            <a:lvl8pPr marL="871260" indent="0">
              <a:buNone/>
              <a:defRPr sz="272"/>
            </a:lvl8pPr>
            <a:lvl9pPr marL="995726" indent="0">
              <a:buNone/>
              <a:defRPr sz="2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9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170393"/>
            <a:ext cx="2760345" cy="618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851958"/>
            <a:ext cx="2760345" cy="203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" y="2966298"/>
            <a:ext cx="720090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39043-0FE1-E54F-AFDD-52BD14F574BE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2966298"/>
            <a:ext cx="1080135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2966298"/>
            <a:ext cx="720090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4F7A-A929-CF4C-9BAC-F0F08FBE6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8931" rtl="0" eaLnBrk="1" latinLnBrk="0" hangingPunct="1">
        <a:lnSpc>
          <a:spcPct val="90000"/>
        </a:lnSpc>
        <a:spcBef>
          <a:spcPct val="0"/>
        </a:spcBef>
        <a:buNone/>
        <a:defRPr sz="11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233" indent="-62233" algn="l" defTabSz="24893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762" kern="1200">
          <a:solidFill>
            <a:schemeClr val="tx1"/>
          </a:solidFill>
          <a:latin typeface="+mn-lt"/>
          <a:ea typeface="+mn-ea"/>
          <a:cs typeface="+mn-cs"/>
        </a:defRPr>
      </a:lvl1pPr>
      <a:lvl2pPr marL="186698" indent="-62233" algn="l" defTabSz="248931" rtl="0" eaLnBrk="1" latinLnBrk="0" hangingPunct="1">
        <a:lnSpc>
          <a:spcPct val="90000"/>
        </a:lnSpc>
        <a:spcBef>
          <a:spcPts val="136"/>
        </a:spcBef>
        <a:buFont typeface="Arial" panose="020B0604020202020204" pitchFamily="34" charset="0"/>
        <a:buChar char="•"/>
        <a:defRPr sz="653" kern="1200">
          <a:solidFill>
            <a:schemeClr val="tx1"/>
          </a:solidFill>
          <a:latin typeface="+mn-lt"/>
          <a:ea typeface="+mn-ea"/>
          <a:cs typeface="+mn-cs"/>
        </a:defRPr>
      </a:lvl2pPr>
      <a:lvl3pPr marL="311164" indent="-62233" algn="l" defTabSz="248931" rtl="0" eaLnBrk="1" latinLnBrk="0" hangingPunct="1">
        <a:lnSpc>
          <a:spcPct val="90000"/>
        </a:lnSpc>
        <a:spcBef>
          <a:spcPts val="136"/>
        </a:spcBef>
        <a:buFont typeface="Arial" panose="020B0604020202020204" pitchFamily="34" charset="0"/>
        <a:buChar char="•"/>
        <a:defRPr sz="544" kern="1200">
          <a:solidFill>
            <a:schemeClr val="tx1"/>
          </a:solidFill>
          <a:latin typeface="+mn-lt"/>
          <a:ea typeface="+mn-ea"/>
          <a:cs typeface="+mn-cs"/>
        </a:defRPr>
      </a:lvl3pPr>
      <a:lvl4pPr marL="435629" indent="-62233" algn="l" defTabSz="248931" rtl="0" eaLnBrk="1" latinLnBrk="0" hangingPunct="1">
        <a:lnSpc>
          <a:spcPct val="90000"/>
        </a:lnSpc>
        <a:spcBef>
          <a:spcPts val="136"/>
        </a:spcBef>
        <a:buFont typeface="Arial" panose="020B0604020202020204" pitchFamily="34" charset="0"/>
        <a:buChar char="•"/>
        <a:defRPr sz="490" kern="1200">
          <a:solidFill>
            <a:schemeClr val="tx1"/>
          </a:solidFill>
          <a:latin typeface="+mn-lt"/>
          <a:ea typeface="+mn-ea"/>
          <a:cs typeface="+mn-cs"/>
        </a:defRPr>
      </a:lvl4pPr>
      <a:lvl5pPr marL="560096" indent="-62233" algn="l" defTabSz="248931" rtl="0" eaLnBrk="1" latinLnBrk="0" hangingPunct="1">
        <a:lnSpc>
          <a:spcPct val="90000"/>
        </a:lnSpc>
        <a:spcBef>
          <a:spcPts val="136"/>
        </a:spcBef>
        <a:buFont typeface="Arial" panose="020B0604020202020204" pitchFamily="34" charset="0"/>
        <a:buChar char="•"/>
        <a:defRPr sz="490" kern="1200">
          <a:solidFill>
            <a:schemeClr val="tx1"/>
          </a:solidFill>
          <a:latin typeface="+mn-lt"/>
          <a:ea typeface="+mn-ea"/>
          <a:cs typeface="+mn-cs"/>
        </a:defRPr>
      </a:lvl5pPr>
      <a:lvl6pPr marL="684562" indent="-62233" algn="l" defTabSz="248931" rtl="0" eaLnBrk="1" latinLnBrk="0" hangingPunct="1">
        <a:lnSpc>
          <a:spcPct val="90000"/>
        </a:lnSpc>
        <a:spcBef>
          <a:spcPts val="136"/>
        </a:spcBef>
        <a:buFont typeface="Arial" panose="020B0604020202020204" pitchFamily="34" charset="0"/>
        <a:buChar char="•"/>
        <a:defRPr sz="490" kern="1200">
          <a:solidFill>
            <a:schemeClr val="tx1"/>
          </a:solidFill>
          <a:latin typeface="+mn-lt"/>
          <a:ea typeface="+mn-ea"/>
          <a:cs typeface="+mn-cs"/>
        </a:defRPr>
      </a:lvl6pPr>
      <a:lvl7pPr marL="809027" indent="-62233" algn="l" defTabSz="248931" rtl="0" eaLnBrk="1" latinLnBrk="0" hangingPunct="1">
        <a:lnSpc>
          <a:spcPct val="90000"/>
        </a:lnSpc>
        <a:spcBef>
          <a:spcPts val="136"/>
        </a:spcBef>
        <a:buFont typeface="Arial" panose="020B0604020202020204" pitchFamily="34" charset="0"/>
        <a:buChar char="•"/>
        <a:defRPr sz="490" kern="1200">
          <a:solidFill>
            <a:schemeClr val="tx1"/>
          </a:solidFill>
          <a:latin typeface="+mn-lt"/>
          <a:ea typeface="+mn-ea"/>
          <a:cs typeface="+mn-cs"/>
        </a:defRPr>
      </a:lvl7pPr>
      <a:lvl8pPr marL="933493" indent="-62233" algn="l" defTabSz="248931" rtl="0" eaLnBrk="1" latinLnBrk="0" hangingPunct="1">
        <a:lnSpc>
          <a:spcPct val="90000"/>
        </a:lnSpc>
        <a:spcBef>
          <a:spcPts val="136"/>
        </a:spcBef>
        <a:buFont typeface="Arial" panose="020B0604020202020204" pitchFamily="34" charset="0"/>
        <a:buChar char="•"/>
        <a:defRPr sz="490" kern="1200">
          <a:solidFill>
            <a:schemeClr val="tx1"/>
          </a:solidFill>
          <a:latin typeface="+mn-lt"/>
          <a:ea typeface="+mn-ea"/>
          <a:cs typeface="+mn-cs"/>
        </a:defRPr>
      </a:lvl8pPr>
      <a:lvl9pPr marL="1057958" indent="-62233" algn="l" defTabSz="248931" rtl="0" eaLnBrk="1" latinLnBrk="0" hangingPunct="1">
        <a:lnSpc>
          <a:spcPct val="90000"/>
        </a:lnSpc>
        <a:spcBef>
          <a:spcPts val="136"/>
        </a:spcBef>
        <a:buFont typeface="Arial" panose="020B0604020202020204" pitchFamily="34" charset="0"/>
        <a:buChar char="•"/>
        <a:defRPr sz="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1pPr>
      <a:lvl2pPr marL="124466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2pPr>
      <a:lvl3pPr marL="248931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3pPr>
      <a:lvl4pPr marL="373398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4pPr>
      <a:lvl5pPr marL="497863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5pPr>
      <a:lvl6pPr marL="622329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6pPr>
      <a:lvl7pPr marL="746794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7pPr>
      <a:lvl8pPr marL="871260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8pPr>
      <a:lvl9pPr marL="995726" algn="l" defTabSz="248931" rtl="0" eaLnBrk="1" latinLnBrk="0" hangingPunct="1">
        <a:defRPr sz="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D470-676A-2719-5FE0-991F5DA30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425" y="2262333"/>
            <a:ext cx="2067267" cy="236290"/>
          </a:xfrm>
        </p:spPr>
        <p:txBody>
          <a:bodyPr>
            <a:normAutofit/>
          </a:bodyPr>
          <a:lstStyle/>
          <a:p>
            <a:pPr>
              <a:lnSpc>
                <a:spcPts val="856"/>
              </a:lnSpc>
            </a:pPr>
            <a:r>
              <a:rPr lang="en-US" sz="700" i="1" spc="39" dirty="0">
                <a:solidFill>
                  <a:srgbClr val="0070C0"/>
                </a:solidFill>
                <a:latin typeface="Montserrat SemiBold" pitchFamily="2" charset="77"/>
              </a:rPr>
              <a:t>123 Street City, State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B6688-C0E8-D574-95CE-36B786F74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6" y="2550119"/>
            <a:ext cx="2892985" cy="434320"/>
          </a:xfrm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00" dirty="0">
                <a:solidFill>
                  <a:srgbClr val="002060"/>
                </a:solidFill>
                <a:latin typeface="Montserrat" pitchFamily="2" charset="77"/>
              </a:rPr>
              <a:t>Shortly describe your event here. </a:t>
            </a:r>
            <a:r>
              <a:rPr lang="en-US" sz="700">
                <a:solidFill>
                  <a:srgbClr val="002060"/>
                </a:solidFill>
                <a:latin typeface="Montserrat" pitchFamily="2" charset="77"/>
              </a:rPr>
              <a:t>Font Montserrat</a:t>
            </a:r>
            <a:r>
              <a:rPr lang="en-US" sz="700" dirty="0">
                <a:solidFill>
                  <a:srgbClr val="002060"/>
                </a:solidFill>
                <a:latin typeface="Montserrat" pitchFamily="2" charset="77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700" dirty="0">
                <a:solidFill>
                  <a:srgbClr val="002060"/>
                </a:solidFill>
                <a:latin typeface="Montserrat" pitchFamily="2" charset="77"/>
              </a:rPr>
              <a:t>Do not use font lessen 9pt size.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009F16-757E-85A7-37C3-4634693ABE26}"/>
              </a:ext>
            </a:extLst>
          </p:cNvPr>
          <p:cNvSpPr/>
          <p:nvPr/>
        </p:nvSpPr>
        <p:spPr>
          <a:xfrm>
            <a:off x="153707" y="2066689"/>
            <a:ext cx="646052" cy="4126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1400" dirty="0"/>
              <a:t>PLACE YOUR LOGO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F4C2DBF-BD45-E4A5-09B0-362AD4B7677F}"/>
              </a:ext>
            </a:extLst>
          </p:cNvPr>
          <p:cNvSpPr txBox="1">
            <a:spLocks/>
          </p:cNvSpPr>
          <p:nvPr/>
        </p:nvSpPr>
        <p:spPr>
          <a:xfrm>
            <a:off x="979425" y="2010713"/>
            <a:ext cx="2067265" cy="220004"/>
          </a:xfrm>
          <a:prstGeom prst="rect">
            <a:avLst/>
          </a:prstGeom>
        </p:spPr>
        <p:txBody>
          <a:bodyPr vert="horz" lIns="71120" tIns="35560" rIns="71120" bIns="35560" rtlCol="0" anchor="b">
            <a:normAutofit/>
          </a:bodyPr>
          <a:lstStyle>
            <a:lvl1pPr algn="ctr" defTabSz="32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6" b="1" dirty="0">
                <a:solidFill>
                  <a:srgbClr val="002060"/>
                </a:solidFill>
                <a:latin typeface="Montserrat" pitchFamily="2" charset="77"/>
              </a:rPr>
              <a:t>MONTH 00  |  00:00 PM</a:t>
            </a:r>
          </a:p>
        </p:txBody>
      </p:sp>
    </p:spTree>
    <p:extLst>
      <p:ext uri="{BB962C8B-B14F-4D97-AF65-F5344CB8AC3E}">
        <p14:creationId xmlns:p14="http://schemas.microsoft.com/office/powerpoint/2010/main" val="2601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 RGN Editable Social Post 1080x1080px" id="{716B7DE5-F71A-9841-B2E6-78843CF4B927}" vid="{F6DA54EB-CB0A-E142-A1CE-DDDFDB865E4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F64B7E3802E46A0A2FECD77F94182" ma:contentTypeVersion="17" ma:contentTypeDescription="Create a new document." ma:contentTypeScope="" ma:versionID="0016ce51152b1863b44aa4abd75945ba">
  <xsd:schema xmlns:xsd="http://www.w3.org/2001/XMLSchema" xmlns:xs="http://www.w3.org/2001/XMLSchema" xmlns:p="http://schemas.microsoft.com/office/2006/metadata/properties" xmlns:ns2="f1cb9c36-f315-4162-b7f6-fad9ac0bf517" xmlns:ns3="4407e2b1-2de3-4243-8b0b-b75f019b4857" targetNamespace="http://schemas.microsoft.com/office/2006/metadata/properties" ma:root="true" ma:fieldsID="8e5835e543d65bdf4c6d55caef1ce4f5" ns2:_="" ns3:_="">
    <xsd:import namespace="f1cb9c36-f315-4162-b7f6-fad9ac0bf517"/>
    <xsd:import namespace="4407e2b1-2de3-4243-8b0b-b75f019b4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b9c36-f315-4162-b7f6-fad9ac0bf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9128e0-8a12-459f-9797-0c0b4c4d57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e2b1-2de3-4243-8b0b-b75f019b4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aecdda-6f4c-4fc8-a477-9ff877a7745e}" ma:internalName="TaxCatchAll" ma:showField="CatchAllData" ma:web="4407e2b1-2de3-4243-8b0b-b75f019b4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DB8D89-DA76-4199-930F-458D219A5B15}"/>
</file>

<file path=customXml/itemProps2.xml><?xml version="1.0" encoding="utf-8"?>
<ds:datastoreItem xmlns:ds="http://schemas.openxmlformats.org/officeDocument/2006/customXml" ds:itemID="{2083398D-ADFC-4B0D-9E34-E1696978C3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31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SemiBold</vt:lpstr>
      <vt:lpstr>Office Theme</vt:lpstr>
      <vt:lpstr>123 Street City, State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 Street City, State</dc:title>
  <dc:creator>Eugenia Chepurin  |  First Station Media</dc:creator>
  <cp:lastModifiedBy>Eugenia Chepurin  |  First Station Media</cp:lastModifiedBy>
  <cp:revision>1</cp:revision>
  <dcterms:created xsi:type="dcterms:W3CDTF">2023-11-21T13:32:27Z</dcterms:created>
  <dcterms:modified xsi:type="dcterms:W3CDTF">2023-11-21T13:35:13Z</dcterms:modified>
</cp:coreProperties>
</file>