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380913" cy="2862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>
      <p:cViewPr varScale="1">
        <p:scale>
          <a:sx n="117" d="100"/>
          <a:sy n="117" d="100"/>
        </p:scale>
        <p:origin x="200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14" y="468431"/>
            <a:ext cx="9285685" cy="996492"/>
          </a:xfrm>
        </p:spPr>
        <p:txBody>
          <a:bodyPr anchor="b"/>
          <a:lstStyle>
            <a:lvl1pPr algn="ctr">
              <a:defRPr sz="25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14" y="1503351"/>
            <a:ext cx="9285685" cy="691051"/>
          </a:xfrm>
        </p:spPr>
        <p:txBody>
          <a:bodyPr/>
          <a:lstStyle>
            <a:lvl1pPr marL="0" indent="0" algn="ctr">
              <a:buNone/>
              <a:defRPr sz="1002"/>
            </a:lvl1pPr>
            <a:lvl2pPr marL="190835" indent="0" algn="ctr">
              <a:buNone/>
              <a:defRPr sz="835"/>
            </a:lvl2pPr>
            <a:lvl3pPr marL="381671" indent="0" algn="ctr">
              <a:buNone/>
              <a:defRPr sz="751"/>
            </a:lvl3pPr>
            <a:lvl4pPr marL="572506" indent="0" algn="ctr">
              <a:buNone/>
              <a:defRPr sz="668"/>
            </a:lvl4pPr>
            <a:lvl5pPr marL="763341" indent="0" algn="ctr">
              <a:buNone/>
              <a:defRPr sz="668"/>
            </a:lvl5pPr>
            <a:lvl6pPr marL="954176" indent="0" algn="ctr">
              <a:buNone/>
              <a:defRPr sz="668"/>
            </a:lvl6pPr>
            <a:lvl7pPr marL="1145012" indent="0" algn="ctr">
              <a:buNone/>
              <a:defRPr sz="668"/>
            </a:lvl7pPr>
            <a:lvl8pPr marL="1335847" indent="0" algn="ctr">
              <a:buNone/>
              <a:defRPr sz="668"/>
            </a:lvl8pPr>
            <a:lvl9pPr marL="1526682" indent="0" algn="ctr">
              <a:buNone/>
              <a:defRPr sz="66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6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8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60091" y="152389"/>
            <a:ext cx="2669634" cy="24256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1188" y="152389"/>
            <a:ext cx="7854142" cy="24256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0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4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40" y="713578"/>
            <a:ext cx="10678537" cy="1190622"/>
          </a:xfrm>
        </p:spPr>
        <p:txBody>
          <a:bodyPr anchor="b"/>
          <a:lstStyle>
            <a:lvl1pPr>
              <a:defRPr sz="25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40" y="1915464"/>
            <a:ext cx="10678537" cy="626120"/>
          </a:xfrm>
        </p:spPr>
        <p:txBody>
          <a:bodyPr/>
          <a:lstStyle>
            <a:lvl1pPr marL="0" indent="0">
              <a:buNone/>
              <a:defRPr sz="1002">
                <a:solidFill>
                  <a:schemeClr val="tx1">
                    <a:tint val="75000"/>
                  </a:schemeClr>
                </a:solidFill>
              </a:defRPr>
            </a:lvl1pPr>
            <a:lvl2pPr marL="190835" indent="0">
              <a:buNone/>
              <a:defRPr sz="835">
                <a:solidFill>
                  <a:schemeClr val="tx1">
                    <a:tint val="75000"/>
                  </a:schemeClr>
                </a:solidFill>
              </a:defRPr>
            </a:lvl2pPr>
            <a:lvl3pPr marL="381671" indent="0">
              <a:buNone/>
              <a:defRPr sz="751">
                <a:solidFill>
                  <a:schemeClr val="tx1">
                    <a:tint val="75000"/>
                  </a:schemeClr>
                </a:solidFill>
              </a:defRPr>
            </a:lvl3pPr>
            <a:lvl4pPr marL="572506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4pPr>
            <a:lvl5pPr marL="763341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5pPr>
            <a:lvl6pPr marL="954176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6pPr>
            <a:lvl7pPr marL="1145012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7pPr>
            <a:lvl8pPr marL="1335847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8pPr>
            <a:lvl9pPr marL="1526682" indent="0">
              <a:buNone/>
              <a:defRPr sz="6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2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1188" y="761945"/>
            <a:ext cx="5261888" cy="181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837" y="761945"/>
            <a:ext cx="5261888" cy="181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801" y="152389"/>
            <a:ext cx="10678537" cy="553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801" y="701652"/>
            <a:ext cx="5237706" cy="343869"/>
          </a:xfrm>
        </p:spPr>
        <p:txBody>
          <a:bodyPr anchor="b"/>
          <a:lstStyle>
            <a:lvl1pPr marL="0" indent="0">
              <a:buNone/>
              <a:defRPr sz="1002" b="1"/>
            </a:lvl1pPr>
            <a:lvl2pPr marL="190835" indent="0">
              <a:buNone/>
              <a:defRPr sz="835" b="1"/>
            </a:lvl2pPr>
            <a:lvl3pPr marL="381671" indent="0">
              <a:buNone/>
              <a:defRPr sz="751" b="1"/>
            </a:lvl3pPr>
            <a:lvl4pPr marL="572506" indent="0">
              <a:buNone/>
              <a:defRPr sz="668" b="1"/>
            </a:lvl4pPr>
            <a:lvl5pPr marL="763341" indent="0">
              <a:buNone/>
              <a:defRPr sz="668" b="1"/>
            </a:lvl5pPr>
            <a:lvl6pPr marL="954176" indent="0">
              <a:buNone/>
              <a:defRPr sz="668" b="1"/>
            </a:lvl6pPr>
            <a:lvl7pPr marL="1145012" indent="0">
              <a:buNone/>
              <a:defRPr sz="668" b="1"/>
            </a:lvl7pPr>
            <a:lvl8pPr marL="1335847" indent="0">
              <a:buNone/>
              <a:defRPr sz="668" b="1"/>
            </a:lvl8pPr>
            <a:lvl9pPr marL="1526682" indent="0">
              <a:buNone/>
              <a:defRPr sz="6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2801" y="1045521"/>
            <a:ext cx="5237706" cy="1537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7837" y="701652"/>
            <a:ext cx="5263501" cy="343869"/>
          </a:xfrm>
        </p:spPr>
        <p:txBody>
          <a:bodyPr anchor="b"/>
          <a:lstStyle>
            <a:lvl1pPr marL="0" indent="0">
              <a:buNone/>
              <a:defRPr sz="1002" b="1"/>
            </a:lvl1pPr>
            <a:lvl2pPr marL="190835" indent="0">
              <a:buNone/>
              <a:defRPr sz="835" b="1"/>
            </a:lvl2pPr>
            <a:lvl3pPr marL="381671" indent="0">
              <a:buNone/>
              <a:defRPr sz="751" b="1"/>
            </a:lvl3pPr>
            <a:lvl4pPr marL="572506" indent="0">
              <a:buNone/>
              <a:defRPr sz="668" b="1"/>
            </a:lvl4pPr>
            <a:lvl5pPr marL="763341" indent="0">
              <a:buNone/>
              <a:defRPr sz="668" b="1"/>
            </a:lvl5pPr>
            <a:lvl6pPr marL="954176" indent="0">
              <a:buNone/>
              <a:defRPr sz="668" b="1"/>
            </a:lvl6pPr>
            <a:lvl7pPr marL="1145012" indent="0">
              <a:buNone/>
              <a:defRPr sz="668" b="1"/>
            </a:lvl7pPr>
            <a:lvl8pPr marL="1335847" indent="0">
              <a:buNone/>
              <a:defRPr sz="668" b="1"/>
            </a:lvl8pPr>
            <a:lvl9pPr marL="1526682" indent="0">
              <a:buNone/>
              <a:defRPr sz="6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7837" y="1045521"/>
            <a:ext cx="5263501" cy="15378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9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3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2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801" y="190818"/>
            <a:ext cx="3993166" cy="667861"/>
          </a:xfrm>
        </p:spPr>
        <p:txBody>
          <a:bodyPr anchor="b"/>
          <a:lstStyle>
            <a:lvl1pPr>
              <a:defRPr sz="1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501" y="412113"/>
            <a:ext cx="6267837" cy="2034062"/>
          </a:xfrm>
        </p:spPr>
        <p:txBody>
          <a:bodyPr/>
          <a:lstStyle>
            <a:lvl1pPr>
              <a:defRPr sz="1336"/>
            </a:lvl1pPr>
            <a:lvl2pPr>
              <a:defRPr sz="1169"/>
            </a:lvl2pPr>
            <a:lvl3pPr>
              <a:defRPr sz="1002"/>
            </a:lvl3pPr>
            <a:lvl4pPr>
              <a:defRPr sz="835"/>
            </a:lvl4pPr>
            <a:lvl5pPr>
              <a:defRPr sz="835"/>
            </a:lvl5pPr>
            <a:lvl6pPr>
              <a:defRPr sz="835"/>
            </a:lvl6pPr>
            <a:lvl7pPr>
              <a:defRPr sz="835"/>
            </a:lvl7pPr>
            <a:lvl8pPr>
              <a:defRPr sz="835"/>
            </a:lvl8pPr>
            <a:lvl9pPr>
              <a:defRPr sz="8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2801" y="858679"/>
            <a:ext cx="3993166" cy="1590809"/>
          </a:xfrm>
        </p:spPr>
        <p:txBody>
          <a:bodyPr/>
          <a:lstStyle>
            <a:lvl1pPr marL="0" indent="0">
              <a:buNone/>
              <a:defRPr sz="668"/>
            </a:lvl1pPr>
            <a:lvl2pPr marL="190835" indent="0">
              <a:buNone/>
              <a:defRPr sz="584"/>
            </a:lvl2pPr>
            <a:lvl3pPr marL="381671" indent="0">
              <a:buNone/>
              <a:defRPr sz="501"/>
            </a:lvl3pPr>
            <a:lvl4pPr marL="572506" indent="0">
              <a:buNone/>
              <a:defRPr sz="417"/>
            </a:lvl4pPr>
            <a:lvl5pPr marL="763341" indent="0">
              <a:buNone/>
              <a:defRPr sz="417"/>
            </a:lvl5pPr>
            <a:lvl6pPr marL="954176" indent="0">
              <a:buNone/>
              <a:defRPr sz="417"/>
            </a:lvl6pPr>
            <a:lvl7pPr marL="1145012" indent="0">
              <a:buNone/>
              <a:defRPr sz="417"/>
            </a:lvl7pPr>
            <a:lvl8pPr marL="1335847" indent="0">
              <a:buNone/>
              <a:defRPr sz="417"/>
            </a:lvl8pPr>
            <a:lvl9pPr marL="1526682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6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801" y="190818"/>
            <a:ext cx="3993166" cy="667861"/>
          </a:xfrm>
        </p:spPr>
        <p:txBody>
          <a:bodyPr anchor="b"/>
          <a:lstStyle>
            <a:lvl1pPr>
              <a:defRPr sz="1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63501" y="412113"/>
            <a:ext cx="6267837" cy="2034062"/>
          </a:xfrm>
        </p:spPr>
        <p:txBody>
          <a:bodyPr anchor="t"/>
          <a:lstStyle>
            <a:lvl1pPr marL="0" indent="0">
              <a:buNone/>
              <a:defRPr sz="1336"/>
            </a:lvl1pPr>
            <a:lvl2pPr marL="190835" indent="0">
              <a:buNone/>
              <a:defRPr sz="1169"/>
            </a:lvl2pPr>
            <a:lvl3pPr marL="381671" indent="0">
              <a:buNone/>
              <a:defRPr sz="1002"/>
            </a:lvl3pPr>
            <a:lvl4pPr marL="572506" indent="0">
              <a:buNone/>
              <a:defRPr sz="835"/>
            </a:lvl4pPr>
            <a:lvl5pPr marL="763341" indent="0">
              <a:buNone/>
              <a:defRPr sz="835"/>
            </a:lvl5pPr>
            <a:lvl6pPr marL="954176" indent="0">
              <a:buNone/>
              <a:defRPr sz="835"/>
            </a:lvl6pPr>
            <a:lvl7pPr marL="1145012" indent="0">
              <a:buNone/>
              <a:defRPr sz="835"/>
            </a:lvl7pPr>
            <a:lvl8pPr marL="1335847" indent="0">
              <a:buNone/>
              <a:defRPr sz="835"/>
            </a:lvl8pPr>
            <a:lvl9pPr marL="1526682" indent="0">
              <a:buNone/>
              <a:defRPr sz="83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2801" y="858679"/>
            <a:ext cx="3993166" cy="1590809"/>
          </a:xfrm>
        </p:spPr>
        <p:txBody>
          <a:bodyPr/>
          <a:lstStyle>
            <a:lvl1pPr marL="0" indent="0">
              <a:buNone/>
              <a:defRPr sz="668"/>
            </a:lvl1pPr>
            <a:lvl2pPr marL="190835" indent="0">
              <a:buNone/>
              <a:defRPr sz="584"/>
            </a:lvl2pPr>
            <a:lvl3pPr marL="381671" indent="0">
              <a:buNone/>
              <a:defRPr sz="501"/>
            </a:lvl3pPr>
            <a:lvl4pPr marL="572506" indent="0">
              <a:buNone/>
              <a:defRPr sz="417"/>
            </a:lvl4pPr>
            <a:lvl5pPr marL="763341" indent="0">
              <a:buNone/>
              <a:defRPr sz="417"/>
            </a:lvl5pPr>
            <a:lvl6pPr marL="954176" indent="0">
              <a:buNone/>
              <a:defRPr sz="417"/>
            </a:lvl6pPr>
            <a:lvl7pPr marL="1145012" indent="0">
              <a:buNone/>
              <a:defRPr sz="417"/>
            </a:lvl7pPr>
            <a:lvl8pPr marL="1335847" indent="0">
              <a:buNone/>
              <a:defRPr sz="417"/>
            </a:lvl8pPr>
            <a:lvl9pPr marL="1526682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8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1188" y="152389"/>
            <a:ext cx="10678537" cy="553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188" y="761945"/>
            <a:ext cx="10678537" cy="1816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188" y="2652894"/>
            <a:ext cx="2785705" cy="152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1082D-1391-EE48-BE5D-C0B999BF25CB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01178" y="2652894"/>
            <a:ext cx="4178558" cy="152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4020" y="2652894"/>
            <a:ext cx="2785705" cy="1523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C87C0-319F-A146-83E2-69231C407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7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1671" rtl="0" eaLnBrk="1" latinLnBrk="0" hangingPunct="1">
        <a:lnSpc>
          <a:spcPct val="90000"/>
        </a:lnSpc>
        <a:spcBef>
          <a:spcPct val="0"/>
        </a:spcBef>
        <a:buNone/>
        <a:defRPr sz="18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418" indent="-95418" algn="l" defTabSz="381671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86253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1002" kern="1200">
          <a:solidFill>
            <a:schemeClr val="tx1"/>
          </a:solidFill>
          <a:latin typeface="+mn-lt"/>
          <a:ea typeface="+mn-ea"/>
          <a:cs typeface="+mn-cs"/>
        </a:defRPr>
      </a:lvl2pPr>
      <a:lvl3pPr marL="477088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835" kern="1200">
          <a:solidFill>
            <a:schemeClr val="tx1"/>
          </a:solidFill>
          <a:latin typeface="+mn-lt"/>
          <a:ea typeface="+mn-ea"/>
          <a:cs typeface="+mn-cs"/>
        </a:defRPr>
      </a:lvl3pPr>
      <a:lvl4pPr marL="667923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58759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1049594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40429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31265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22100" indent="-95418" algn="l" defTabSz="381671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835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1671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2506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3341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4176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5012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5847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6682" algn="l" defTabSz="381671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291865-C6AC-CCBC-C20F-FC3E11DB917D}"/>
              </a:ext>
            </a:extLst>
          </p:cNvPr>
          <p:cNvSpPr/>
          <p:nvPr/>
        </p:nvSpPr>
        <p:spPr>
          <a:xfrm>
            <a:off x="3505200" y="250371"/>
            <a:ext cx="1861457" cy="55517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58336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C22532-41E5-D2C3-A49D-8E885D156C38}"/>
              </a:ext>
            </a:extLst>
          </p:cNvPr>
          <p:cNvSpPr/>
          <p:nvPr/>
        </p:nvSpPr>
        <p:spPr>
          <a:xfrm>
            <a:off x="3505200" y="250371"/>
            <a:ext cx="1861457" cy="55517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PLACE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347826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7" ma:contentTypeDescription="Create a new document." ma:contentTypeScope="" ma:versionID="0016ce51152b1863b44aa4abd75945ba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8e5835e543d65bdf4c6d55caef1ce4f5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60577-B3F2-4D93-809B-66FDDA767196}"/>
</file>

<file path=customXml/itemProps2.xml><?xml version="1.0" encoding="utf-8"?>
<ds:datastoreItem xmlns:ds="http://schemas.openxmlformats.org/officeDocument/2006/customXml" ds:itemID="{CB6BC9D2-4D06-4DED-A219-EDDA64E5AAF6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1045</TotalTime>
  <Words>8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Eugenia Chepurin  |  First Station Media</dc:creator>
  <cp:lastModifiedBy>Eugenia Chepurin  |  First Station Media</cp:lastModifiedBy>
  <cp:revision>1</cp:revision>
  <dcterms:created xsi:type="dcterms:W3CDTF">2023-11-29T21:09:17Z</dcterms:created>
  <dcterms:modified xsi:type="dcterms:W3CDTF">2023-11-30T14:34:20Z</dcterms:modified>
</cp:coreProperties>
</file>