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54DC3-DA2C-4688-8735-51321EE27BFD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89487-8853-45D2-9BAD-25AA35402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2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https://www.nar.realtor/code-of-ethics-training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89487-8853-45D2-9BAD-25AA35402E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6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EB641-127C-B34C-7B1C-341CC2E62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E70F3-81D4-9DB8-6226-991301F9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3D6B9-9F55-772F-E8C9-5A50BE9BE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2CCC-499D-4251-83D6-2169F171ADF0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F0B02-8D07-5055-1DA3-264B1AEA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BE397-10C2-5C28-3559-FA88B5DCD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6683-19DB-4329-96E7-A960CF95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4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BF448-4361-9674-2A1B-15BAF1060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D1E308-4D85-0F47-EDF9-82CBA96F2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379DB-AD62-D3F8-EF6B-04DC59AD6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2CCC-499D-4251-83D6-2169F171ADF0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7B928-7AB8-9C45-7448-B188D7C5C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3876B-F68E-1D3D-3236-1C9D22D95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6683-19DB-4329-96E7-A960CF95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8B02FE-EC69-58DB-77B4-B2EB22E04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F3626-69B2-AF38-14BB-7C2D9C344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26F35-84D3-B556-56BE-B243AC77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2CCC-499D-4251-83D6-2169F171ADF0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32A17-1261-8102-F219-642EA6D91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923BF-39D4-BC8F-1438-B9DF8AA4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6683-19DB-4329-96E7-A960CF95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1A6B-66BF-1479-9C09-73CD53D4F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F8DD8-0036-A12A-E8AE-2D532D194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51D71-4E9D-8B98-6A67-54F1019B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2CCC-499D-4251-83D6-2169F171ADF0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CE82F-C4B7-11CD-65A6-5D9BC8D92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B2945-482C-7F43-8490-9417B065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6683-19DB-4329-96E7-A960CF95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7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98DF5-D9D0-D53F-2136-E521C9E3A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0BD0D-3C3E-9485-E4A5-729399416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A424B-8540-2584-5EBB-E6A1EC3D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2CCC-499D-4251-83D6-2169F171ADF0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27C7C-5178-61F7-B114-D0167D3CF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60771-FCAB-70ED-D6B5-DF5B36598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6683-19DB-4329-96E7-A960CF95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E56D-1FFE-1AC6-F3CD-A6A6358C1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1E844-D014-B4F5-CC72-31F7A159F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52A90F-BF1B-78A1-C51D-BF9B23898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6137FE-F782-41BD-85D7-ECE65099E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2CCC-499D-4251-83D6-2169F171ADF0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D5AAE-9FBF-6877-6AE2-C2BAC6F32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D0403-D3B7-AEDB-8487-88CB2196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6683-19DB-4329-96E7-A960CF95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1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6CF75-DF40-2747-A215-564966409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97958-2FE8-029C-2C73-6D0268831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C47C4-1CA4-B922-0ED5-78262D265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5733F-FE10-D63C-90DE-274563045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33EEDF-E140-76A0-DE5B-0F6DED2E8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AADA2-9E50-4E9D-E7F1-489FD9DCA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2CCC-499D-4251-83D6-2169F171ADF0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A22965-BE3D-F3C5-B557-E9DC44CCA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5240B1-BB27-A9BB-1922-593C0A645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6683-19DB-4329-96E7-A960CF95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FDF53-5F4C-FC6F-B5CA-6BB8B0A37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87694-0D58-74A0-1745-A3C3BFE9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2CCC-499D-4251-83D6-2169F171ADF0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901A2-DDBA-3E57-3BB7-542D6C89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7F0F3-BD01-019E-81D0-724035800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6683-19DB-4329-96E7-A960CF95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1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85D5FE-7EAC-1D82-A41E-D90D62503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2CCC-499D-4251-83D6-2169F171ADF0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008992-3D67-1D84-3B0D-870FF09CF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1799D-D28E-D2E8-768A-F62F9388F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6683-19DB-4329-96E7-A960CF95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7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98A7D-488E-F627-2856-7C12F468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1981B-6072-5641-6652-1B99DE449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EFE0FE-AABE-F6C7-B8C5-2C9354602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68EC5-AF49-86D3-AED3-31B5FF5F9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2CCC-499D-4251-83D6-2169F171ADF0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4611E-242A-3C5D-BB96-AFF469ED2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39D5D-D2DA-C7B5-36A5-BEA55ED9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6683-19DB-4329-96E7-A960CF95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8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CFE57-6A7A-F0B8-E4E7-82635E65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1780AC-1741-7CE5-20BA-4896D6B9E3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3D190-260B-2E25-45D6-263B390EA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596D0-AD60-DEC8-B1F9-D708EAEB7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2CCC-499D-4251-83D6-2169F171ADF0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8F030-8D8A-B675-21B2-3C521C37C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059D9-AC52-754D-7183-C118BC74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26683-19DB-4329-96E7-A960CF954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3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3F3FBD-F83D-4E0A-A947-62908965D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6E230-5680-B76E-A30B-0B3E57551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43ECF-3CC3-3014-A6B8-CAEB82EC2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C2CCC-499D-4251-83D6-2169F171ADF0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9A9A8-5381-5741-25E4-F35A7779D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36ED1-97ED-897F-952B-12BB83BBE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26683-19DB-4329-96E7-A960CF954EA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sitting at a desk writing on a computer&#10;&#10;Description automatically generated">
            <a:extLst>
              <a:ext uri="{FF2B5EF4-FFF2-40B4-BE49-F238E27FC236}">
                <a16:creationId xmlns:a16="http://schemas.microsoft.com/office/drawing/2014/main" id="{B53D5BB8-963F-AF03-78BD-1FEEC17C35A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8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188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Karlie Kinneer</dc:creator>
  <cp:lastModifiedBy>Karlie Kinneer</cp:lastModifiedBy>
  <cp:revision>1</cp:revision>
  <dcterms:created xsi:type="dcterms:W3CDTF">2024-03-20T17:24:52Z</dcterms:created>
  <dcterms:modified xsi:type="dcterms:W3CDTF">2024-03-20T17:30:12Z</dcterms:modified>
</cp:coreProperties>
</file>