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1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63"/>
    <p:restoredTop sz="95807"/>
  </p:normalViewPr>
  <p:slideViewPr>
    <p:cSldViewPr snapToGrid="0">
      <p:cViewPr>
        <p:scale>
          <a:sx n="52" d="100"/>
          <a:sy n="52" d="100"/>
        </p:scale>
        <p:origin x="214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217FA11-E496-7A2B-7559-B821E980FC8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42339" y="1009126"/>
            <a:ext cx="2707909" cy="217368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INSERT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369642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8299" y="3240292"/>
            <a:ext cx="2472616" cy="89209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132A11A-9AB2-924C-BB21-CBA3DBA776A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37DD190A-67CE-5B43-AE0C-1949BF10E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458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132A11A-9AB2-924C-BB21-CBA3DBA776A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37DD190A-67CE-5B43-AE0C-1949BF10E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23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32" y="690523"/>
            <a:ext cx="967153" cy="8041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132A11A-9AB2-924C-BB21-CBA3DBA776A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37DD190A-67CE-5B43-AE0C-1949BF10E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9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  <a:prstGeom prst="rect">
            <a:avLst/>
          </a:prstGeo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132A11A-9AB2-924C-BB21-CBA3DBA776A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37DD190A-67CE-5B43-AE0C-1949BF10E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9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132A11A-9AB2-924C-BB21-CBA3DBA776A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37DD190A-67CE-5B43-AE0C-1949BF10E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132A11A-9AB2-924C-BB21-CBA3DBA776A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37DD190A-67CE-5B43-AE0C-1949BF10E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30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132A11A-9AB2-924C-BB21-CBA3DBA776A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37DD190A-67CE-5B43-AE0C-1949BF10E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4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132A11A-9AB2-924C-BB21-CBA3DBA776A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37DD190A-67CE-5B43-AE0C-1949BF10E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7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132A11A-9AB2-924C-BB21-CBA3DBA776A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37DD190A-67CE-5B43-AE0C-1949BF10E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E132A11A-9AB2-924C-BB21-CBA3DBA776A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37DD190A-67CE-5B43-AE0C-1949BF10E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0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3016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777240" rtl="0" eaLnBrk="1" latinLnBrk="0" hangingPunct="1">
        <a:lnSpc>
          <a:spcPct val="100000"/>
        </a:lnSpc>
        <a:spcBef>
          <a:spcPts val="850"/>
        </a:spcBef>
        <a:spcAft>
          <a:spcPts val="75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627BBF-8AAE-10DE-32A6-E3758B0ADB95}"/>
              </a:ext>
            </a:extLst>
          </p:cNvPr>
          <p:cNvSpPr txBox="1"/>
          <p:nvPr/>
        </p:nvSpPr>
        <p:spPr>
          <a:xfrm>
            <a:off x="5099883" y="767172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Montserrat ExtraBold" pitchFamily="2" charset="77"/>
              </a:rPr>
              <a:t>INSERT</a:t>
            </a:r>
          </a:p>
          <a:p>
            <a:pPr algn="ctr"/>
            <a:r>
              <a:rPr lang="en-US" sz="1600" b="1" dirty="0">
                <a:latin typeface="Montserrat ExtraBold" pitchFamily="2" charset="77"/>
              </a:rPr>
              <a:t>YOUR LOGO</a:t>
            </a:r>
          </a:p>
          <a:p>
            <a:pPr algn="ctr"/>
            <a:r>
              <a:rPr lang="en-US" sz="1600" b="1" dirty="0">
                <a:latin typeface="Montserrat ExtraBold" pitchFamily="2" charset="77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4198282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3 SPIRE - AE Toolkit Assets_Mentees Flyer_8.5x11_Editable" id="{1665A6A8-F192-1B42-A5B7-1BDBF6F28C5B}" vid="{1F5C6BE5-7CD3-A343-B33F-E82E3CD235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2023 SPIRE - AE Toolkit Assets_Mentees Flyer_8.5x11_Editable</Template>
  <TotalTime>0</TotalTime>
  <Words>4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ExtraBold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Spreitzer</dc:creator>
  <cp:lastModifiedBy>Michael Spreitzer</cp:lastModifiedBy>
  <cp:revision>1</cp:revision>
  <dcterms:created xsi:type="dcterms:W3CDTF">2023-04-26T21:07:38Z</dcterms:created>
  <dcterms:modified xsi:type="dcterms:W3CDTF">2023-04-26T21:08:30Z</dcterms:modified>
</cp:coreProperties>
</file>