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spenza" initials="MD" lastIdx="3" clrIdx="0">
    <p:extLst>
      <p:ext uri="{19B8F6BF-5375-455C-9EA6-DF929625EA0E}">
        <p15:presenceInfo xmlns:p15="http://schemas.microsoft.com/office/powerpoint/2012/main" userId="S::mdispenza@realtors.org::2d473cb0-3513-405c-a1aa-a4c44c3e0e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59B"/>
    <a:srgbClr val="1C4584"/>
    <a:srgbClr val="BED7E9"/>
    <a:srgbClr val="F58785"/>
    <a:srgbClr val="006CB7"/>
    <a:srgbClr val="BFDFEC"/>
    <a:srgbClr val="0D2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34"/>
    <p:restoredTop sz="94649"/>
  </p:normalViewPr>
  <p:slideViewPr>
    <p:cSldViewPr snapToGrid="0" snapToObjects="1">
      <p:cViewPr varScale="1">
        <p:scale>
          <a:sx n="106" d="100"/>
          <a:sy n="106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374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5217BC-4C71-CC42-BB1A-91504D9FDC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D005C-2AE5-D84C-911F-ACB5C95DC8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B0D6-25CA-5E4F-8A73-33194F275917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63BC1-4AFA-864F-9C24-26BB7885B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89CB1-AC58-1A46-A2AF-AA84A71CD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3171-E52A-ED4B-8B03-9D3AF612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E20F-127F-034D-BC8F-EDE05704DE95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3BDC-5242-114E-8B1C-0F94F8FA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96DB-B96B-494A-ADEB-98C2691FD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DBC79-01C2-C447-816C-6F3CB9902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DBC9-0170-084D-84C7-03190D8B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F4475-CE75-B84F-B961-056B187E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5188-90F2-944B-93B4-0AA87032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06460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DAC-282A-C149-8E0E-A8EBEC9D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EF62B-1AAF-E54D-948B-6BF89CA9B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B4443-90D9-F846-A715-6CB4BC3C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BC10E-ED17-2F49-A0C7-2FD3852E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2951-B82C-7842-8A79-8822D7C4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93059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A70C6-62DA-104A-9FD4-4CCC51118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5E94D-F7D6-094A-8535-3F77890E3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38063-BF14-DE40-905E-4787D4C2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1727-B547-E74E-AF8E-BE26867F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EAFAE-3746-AD45-8868-5CAA88EF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4008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D622006-A62F-E34A-9510-726801B14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2E3915-BCA8-D245-A1F5-441B0D645B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4078" y="6209935"/>
            <a:ext cx="1573967" cy="6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5733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C4604D8-F72E-8646-98BD-9D565DC6E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94675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85364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seball&#10;&#10;Description automatically generated">
            <a:extLst>
              <a:ext uri="{FF2B5EF4-FFF2-40B4-BE49-F238E27FC236}">
                <a16:creationId xmlns:a16="http://schemas.microsoft.com/office/drawing/2014/main" id="{42C7C5CB-123A-1044-A1A2-A7473F9EA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2209" y="-683088"/>
            <a:ext cx="12192000" cy="6858000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37CEB84-738B-D04E-84D8-FAC07BA1F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3760506" y="-1000293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7DCF400-E21A-0547-A1D0-3CFEC8F30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263" y="6330060"/>
            <a:ext cx="1264437" cy="407017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8DCB946-E5EC-DF4D-A2A8-C0928F5D41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86263" y="6330060"/>
            <a:ext cx="1264438" cy="407017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BDF2641-02A9-8046-9FAD-0241E215FC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907884" y="854765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5747D0-0290-2C41-814E-24027D8ED48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68231" y="6226628"/>
            <a:ext cx="14732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23673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B7BDB237-0EF8-7F46-A38B-F9FDD6B9E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1995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BF0FE0-FDEA-B546-8316-16556D8A91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4864" y="6226629"/>
            <a:ext cx="1473200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85738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BFBFFD8-1235-284B-9B41-EF4186B2E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F77E21-6FCC-864A-A63E-D8C8F30DA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5400" y="0"/>
            <a:ext cx="4636168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D2F33A1-92D3-3842-A866-14E3BF3D3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263" y="6330060"/>
            <a:ext cx="1264438" cy="407017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B4A8EA4B-E669-DF4B-8CFA-601978F126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2EBE74E-A5DF-FC41-BC13-73D1671AD9B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25400" y="0"/>
            <a:ext cx="4636168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D1D1D-EDF2-114B-A391-77EDDFF2D47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68231" y="6226628"/>
            <a:ext cx="14732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65146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2D3DF82-7AF6-E04F-84E5-722F1EB5B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4540E36-B5F1-B84F-929C-D074FC4D1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DA33752-4D64-5A4E-B3A1-4E0A7962A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263" y="6330060"/>
            <a:ext cx="1264438" cy="40701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9BFECAA-F7D4-9844-AFA1-6ACE36AA679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A7F075D-4C10-3244-BB83-985B234B9B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A23E41-7D02-2943-AE9C-7777B7C818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68231" y="6226628"/>
            <a:ext cx="14732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65904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1F9B485-5337-584F-BE68-2619402D79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263" y="6330060"/>
            <a:ext cx="1264438" cy="407017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EF94F86-3B43-3840-A22D-7B8C5604C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D00361-D11E-5242-AD28-DEAA0D44B7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68231" y="6226628"/>
            <a:ext cx="14732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5486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1F9B485-5337-584F-BE68-2619402D79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263" y="6330060"/>
            <a:ext cx="1264438" cy="407017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E2388BFD-6A05-E946-988B-19B2EEF27E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9512" y="-92765"/>
            <a:ext cx="12356916" cy="6950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40672-3040-1D48-AD58-1417059149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4864" y="6226629"/>
            <a:ext cx="1473200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00000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B13A-76CB-644A-B04E-8B5523B6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C279-F70E-1F4C-8D9B-4BFB0B3F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D9EA9-370B-1446-8EFB-A0BB10D0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60878-5E21-CE41-BFC3-8E035C9E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BC75B-C340-E34D-A0FD-865646F7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384"/>
      </p:ext>
    </p:extLst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C774A34B-EAF8-7949-BF51-6F7F72EC25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3F9CA7-DCE8-8441-B314-3CEA3F3E74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4864" y="6226629"/>
            <a:ext cx="1473200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28211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, table, large, white&#10;&#10;Description automatically generated">
            <a:extLst>
              <a:ext uri="{FF2B5EF4-FFF2-40B4-BE49-F238E27FC236}">
                <a16:creationId xmlns:a16="http://schemas.microsoft.com/office/drawing/2014/main" id="{F4AB34F0-CA52-D441-8802-5C8401893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689" y="0"/>
            <a:ext cx="12192000" cy="6858000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E7F5DFBB-E34E-FC46-880B-30A6D79A6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9" y="0"/>
            <a:ext cx="12192000" cy="6858000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8796EE7-89A7-DA4D-91E9-EF9C1C25B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4848" y="8803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A62020-68DD-604B-90C2-F9AA37B94A7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8427" y="880311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FF8C3-F639-6D40-BA48-B6C1AA4196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94864" y="6226629"/>
            <a:ext cx="1473200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70114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07FA5C6-F99E-3C4D-A02E-33E8208A0F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B2498A-500A-6045-9FDD-FE7EAA9D6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8569" y="1351547"/>
            <a:ext cx="10045032" cy="409675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B6F3E-1B97-2E49-AE97-124722A17F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4864" y="6226629"/>
            <a:ext cx="1473200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89315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2024867-7E07-A146-849B-3616F1C080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A8C824CF-398F-F94B-B6EC-C33DBE1320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263" y="6330060"/>
            <a:ext cx="1264437" cy="407017"/>
          </a:xfrm>
          <a:prstGeom prst="rect">
            <a:avLst/>
          </a:prstGeom>
        </p:spPr>
      </p:pic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CA0FF0B5-C81C-9746-B7B5-572D71E83D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C8265E-8AC6-A348-93C6-20E98BD845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94864" y="6226629"/>
            <a:ext cx="1473200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4845"/>
      </p:ext>
    </p:extLst>
  </p:cSld>
  <p:clrMapOvr>
    <a:masterClrMapping/>
  </p:clrMapOvr>
  <p:transition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870C00-6AAA-714D-8FA0-CCB880CA72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815CAC-D7C7-C749-8EC6-3634938BD7B8}"/>
              </a:ext>
            </a:extLst>
          </p:cNvPr>
          <p:cNvSpPr/>
          <p:nvPr userDrawn="1"/>
        </p:nvSpPr>
        <p:spPr>
          <a:xfrm>
            <a:off x="4740924" y="2132610"/>
            <a:ext cx="6253909" cy="103816"/>
          </a:xfrm>
          <a:prstGeom prst="rect">
            <a:avLst/>
          </a:prstGeom>
          <a:solidFill>
            <a:srgbClr val="F587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5878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33A1FC-D53F-8E42-BE07-738E9FB212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4078" y="6209935"/>
            <a:ext cx="1573967" cy="6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3980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0E91-F505-2C4D-9EBC-55763D34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47770-1C56-964E-ABF4-3499DDDE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8C1FD-2E49-1E4D-8586-8F521326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634C8-B655-1B44-8057-CFA2E468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E60A-9D8F-4B4B-940D-336653E6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82436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B5B1-292B-F440-9733-5FDEDE46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0B3D5-1CDE-BC4B-BA62-EF24F8B2F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DF26F-A88E-9949-AF63-4BEB6CF30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6F2BC-30AA-1440-8C69-282C04F9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8607-D3AD-FC48-B233-444905E7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C4AD9-5294-BF49-AFC5-C5F61D51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65044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4940E-042B-A948-9EBF-020A8F1F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0A68C-23B9-CE44-A504-501B56041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B44A7-3F11-5B42-948C-B22E714B4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4F627-204A-424F-8E97-0E090323F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5AA89-5A7D-6D43-BE92-271005D23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D0455-0D60-F94D-B3D8-218DBA95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B1F47-CD8B-9443-86B2-EE78BDE1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9A07F-91D7-954B-8027-A313BAEE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22158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9ADC-71E6-274C-817C-DC3B77BF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F67D4-3F03-6641-BCB0-997CFBA7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C8207-1584-754B-A932-D72519B6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87A8C-68A4-0D45-8F82-CEC6A02C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5351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2456C-4812-2E4C-B7A9-A27A1127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E7DCF-AE6B-8F4C-9A9E-535C1B43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D4F7B-1F2A-C341-9F98-4A710EDB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3068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1AD1-3DBE-2E44-8B38-7D0DF4A6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C54D-0689-B648-899E-6AB02971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24D53-05DA-934A-8367-B957821E3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EF403-666C-9E4C-8C3F-640A3742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ABA15-EE4C-684C-93C8-A80184D0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F6F49-BB43-194B-B62B-522B8128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46901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32AA8-7971-9C47-BC4C-6981DCC5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2EBE3-9F5E-E147-AC2D-407F637A2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68D42-BA6D-4B46-9FBB-AC684C9D8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6E501-79AB-074E-84A3-07E843FD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93B8-92E3-F040-9A28-5989CE86005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2601F-A921-1C48-B42F-BAD9D666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CBE83-88A5-F94E-AFEC-1FF963F1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1236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765E8-B931-4745-8A31-CE6F562F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3733-BD13-834A-98CE-4F315248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E8F1-1438-2B48-84B0-1784A7C22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93B8-92E3-F040-9A28-5989CE860052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6E27-466E-774D-829B-29DEDDC04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61E5-3DBB-6E4E-9D48-34D7666B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72" r:id="rId15"/>
    <p:sldLayoutId id="2147483663" r:id="rId16"/>
    <p:sldLayoutId id="2147483664" r:id="rId17"/>
    <p:sldLayoutId id="2147483666" r:id="rId18"/>
    <p:sldLayoutId id="2147483671" r:id="rId19"/>
    <p:sldLayoutId id="2147483667" r:id="rId20"/>
    <p:sldLayoutId id="2147483670" r:id="rId21"/>
    <p:sldLayoutId id="2147483668" r:id="rId22"/>
    <p:sldLayoutId id="2147483669" r:id="rId23"/>
    <p:sldLayoutId id="2147483665" r:id="rId24"/>
  </p:sldLayoutIdLst>
  <p:transition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nar.realtor/code-of-ethics-traini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58802F-5FF2-E34A-8D62-9F609BC6554D}"/>
              </a:ext>
            </a:extLst>
          </p:cNvPr>
          <p:cNvSpPr/>
          <p:nvPr/>
        </p:nvSpPr>
        <p:spPr>
          <a:xfrm>
            <a:off x="0" y="1869440"/>
            <a:ext cx="12192000" cy="3129280"/>
          </a:xfrm>
          <a:prstGeom prst="rect">
            <a:avLst/>
          </a:prstGeom>
          <a:solidFill>
            <a:srgbClr val="1C45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B904FD-CE09-B04B-B65A-324DC7DFC3FD}"/>
              </a:ext>
            </a:extLst>
          </p:cNvPr>
          <p:cNvSpPr/>
          <p:nvPr/>
        </p:nvSpPr>
        <p:spPr>
          <a:xfrm>
            <a:off x="2553491" y="2551837"/>
            <a:ext cx="7593018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Don’t forget! As required for REALTOR® membership, you must complete your Code of Ethics training by December 31, </a:t>
            </a:r>
            <a:r>
              <a:rPr lang="en-US">
                <a:solidFill>
                  <a:schemeClr val="bg1"/>
                </a:solidFill>
                <a:latin typeface="Montserrat" pitchFamily="2" charset="77"/>
              </a:rPr>
              <a:t>2021! </a:t>
            </a:r>
            <a:br>
              <a:rPr lang="en-US" dirty="0">
                <a:solidFill>
                  <a:schemeClr val="bg1"/>
                </a:solidFill>
                <a:latin typeface="Montserrat" pitchFamily="2" charset="77"/>
              </a:rPr>
            </a:br>
            <a:br>
              <a:rPr lang="en-US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Why wait? Visit 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nar.realtor/code-of-ethics-training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b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to check your status and view training options today!</a:t>
            </a:r>
          </a:p>
        </p:txBody>
      </p:sp>
      <p:sp>
        <p:nvSpPr>
          <p:cNvPr id="5" name="Google Shape;176;p41">
            <a:extLst>
              <a:ext uri="{FF2B5EF4-FFF2-40B4-BE49-F238E27FC236}">
                <a16:creationId xmlns:a16="http://schemas.microsoft.com/office/drawing/2014/main" id="{7C3E5595-45D1-6148-8C0B-78DFBF79A5A7}"/>
              </a:ext>
            </a:extLst>
          </p:cNvPr>
          <p:cNvSpPr txBox="1"/>
          <p:nvPr/>
        </p:nvSpPr>
        <p:spPr>
          <a:xfrm>
            <a:off x="798163" y="288164"/>
            <a:ext cx="6418800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solidFill>
                  <a:srgbClr val="1C4584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REMINDER</a:t>
            </a:r>
          </a:p>
        </p:txBody>
      </p:sp>
      <p:cxnSp>
        <p:nvCxnSpPr>
          <p:cNvPr id="6" name="Google Shape;341;p48">
            <a:extLst>
              <a:ext uri="{FF2B5EF4-FFF2-40B4-BE49-F238E27FC236}">
                <a16:creationId xmlns:a16="http://schemas.microsoft.com/office/drawing/2014/main" id="{EBAF0325-A51A-3F41-98A9-3672F277E83B}"/>
              </a:ext>
            </a:extLst>
          </p:cNvPr>
          <p:cNvCxnSpPr>
            <a:cxnSpLocks/>
          </p:cNvCxnSpPr>
          <p:nvPr/>
        </p:nvCxnSpPr>
        <p:spPr>
          <a:xfrm>
            <a:off x="921062" y="1219824"/>
            <a:ext cx="764519" cy="0"/>
          </a:xfrm>
          <a:prstGeom prst="straightConnector1">
            <a:avLst/>
          </a:prstGeom>
          <a:noFill/>
          <a:ln w="127000" cap="flat" cmpd="sng">
            <a:solidFill>
              <a:srgbClr val="F5878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61C154D-E675-434A-8C57-21FF6B37E32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29275" y="2824205"/>
            <a:ext cx="1090322" cy="10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772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9A75A8C-04B8-6B41-AFFF-0C3997E903A9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4909</TotalTime>
  <Words>47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Dispenza</dc:creator>
  <cp:lastModifiedBy>Rachel Sedlacek</cp:lastModifiedBy>
  <cp:revision>104</cp:revision>
  <cp:lastPrinted>2019-04-07T22:38:40Z</cp:lastPrinted>
  <dcterms:created xsi:type="dcterms:W3CDTF">2019-04-05T16:55:57Z</dcterms:created>
  <dcterms:modified xsi:type="dcterms:W3CDTF">2021-03-12T19:00:54Z</dcterms:modified>
</cp:coreProperties>
</file>