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3" r:id="rId2"/>
  </p:sldMasterIdLst>
  <p:sldIdLst>
    <p:sldId id="256" r:id="rId3"/>
    <p:sldId id="258" r:id="rId4"/>
  </p:sldIdLst>
  <p:sldSz cx="91440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1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29"/>
    <p:restoredTop sz="95878"/>
  </p:normalViewPr>
  <p:slideViewPr>
    <p:cSldViewPr snapToGrid="0" snapToObjects="1">
      <p:cViewPr>
        <p:scale>
          <a:sx n="80" d="100"/>
          <a:sy n="80" d="100"/>
        </p:scale>
        <p:origin x="226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Li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355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217B2-5EA8-4023-20ED-967835309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609600"/>
            <a:ext cx="2949575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E5D0F-D0B2-5A2A-595B-B92245A50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1316038"/>
            <a:ext cx="4629150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C07862-6B65-3781-F586-3FA329FFF0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743200"/>
            <a:ext cx="2949575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A31F6-AB8D-3DEA-595B-C779FDFF2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2D34A8-1E9B-6147-9564-BC8FB9F0A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6C7588-AF5B-936D-E32F-F7F09A447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862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3C446-0291-B53F-FF28-38CDB9EB3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609600"/>
            <a:ext cx="2949575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4ED6A2-6E49-3E0A-BCE8-CD9AD2102E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1316038"/>
            <a:ext cx="4629150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9BB9B4-C5EC-D500-060F-0C07F30A4C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743200"/>
            <a:ext cx="2949575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C6D6FB-1235-8C9A-6436-7CBDB1766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2EAC8D-8AB9-CC54-5893-C8D1796FE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B52227-41E0-DAF1-91C4-50F2D6E78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0955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7A7F3-AB97-EA3F-021D-094639D90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A0DDAF-83C7-E1AD-D2C6-119FC3CD51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C3986-6C94-C9C0-16BF-DC808142B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8FD8FE-1B73-B3C9-55FE-A451E7835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EA7120-D18B-6C19-E1B7-00D771691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766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C2F42A-4F21-F99F-94CC-F74FDF156D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487363"/>
            <a:ext cx="1971675" cy="77485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07EF09-A360-A3F9-0240-382C421330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487363"/>
            <a:ext cx="5762625" cy="77485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0EBF1C-C802-ED08-9AE8-98AC3598A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2A708-F2CD-C10C-4989-2D0FA5D2A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19473-026C-C160-EB93-733ED1F16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650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s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793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212DC-156E-8B50-2644-008DB90CCB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97013"/>
            <a:ext cx="6858000" cy="31829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00F20C-A621-BC4B-AED0-AADFD0B9A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802188"/>
            <a:ext cx="6858000" cy="220821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DBC83-A23D-C6EA-2109-4C60F62E3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3A347-FA9F-C626-9FF2-F925EEA2F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3E387D-AA77-8D95-703F-563664FFC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258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F1653-6707-C0C9-D5F3-D78FA522D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17989-E447-BB7F-464E-AFD9B56B7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F74EB6-6857-B43D-BE12-F9E0CC93E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3B78A-F794-0595-B77A-2FB8FA21E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37A288-30F2-3881-CF37-BF8707468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490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180F5-FEA0-9203-2F51-80F8675F9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279650"/>
            <a:ext cx="7886700" cy="38036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C4394-B5CE-A7E2-018F-5F3159418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6119813"/>
            <a:ext cx="7886700" cy="200025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C74AE4-3D3D-9B00-B932-5A0DBC9D6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3334F3-69CB-7D2F-6173-161D03C09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0031D-84DB-3675-EC81-08388A7A4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077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EAABB-8744-CF2A-BCA1-E461C6C74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B4F9A-6F52-806F-6CFD-2857F70FBA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2433638"/>
            <a:ext cx="3867150" cy="580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A7C0DF-4BA3-2F33-60AB-E92E3379E9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2433638"/>
            <a:ext cx="3867150" cy="580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E113AC-4DB4-0D06-DFB5-D59315C0E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066D57-59BA-98AA-3354-38D0D3D1E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FFD4FF-20AC-3FAD-7001-AC5B6F1BA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855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B7289-8F9D-7448-C2F0-D6BC0102D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87363"/>
            <a:ext cx="7886700" cy="17668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9B4C7-C433-C796-19BC-C79ECC745E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2241550"/>
            <a:ext cx="38687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6E21D8-0DF0-2E79-6571-F293833792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3340100"/>
            <a:ext cx="3868737" cy="4913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DE67F4-DD60-89A3-69E1-A301226C0D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2241550"/>
            <a:ext cx="3887788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6A27F2-85A5-6681-B3C1-84D95916C8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3340100"/>
            <a:ext cx="3887788" cy="4913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796C35-C25A-4441-1D82-E6EA58161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E8C28B-03F1-D026-CBD2-3BE7BA6E1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0FA7DF-171A-99B3-4016-4F1DBD13F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0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DE0EE-4942-B3B6-DAD7-D546EA345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EA2E6E-0625-4470-6263-F388679FA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D0ECD3-DBE0-1FB0-9F80-47AC197DC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1351A4-988C-8B57-DC31-2A3054283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23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4A4ABE-622E-54B8-4050-5BAD09A0F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5E1C81-1CB3-52B8-7356-B4B7D3884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6A1773-42E1-0CA8-F11A-D249538A5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91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29F8D-E197-5440-8EEC-B2443852D13C}" type="datetimeFigureOut">
              <a:rPr lang="en-US" smtClean="0"/>
              <a:t>3/13/25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B1272-81E9-E74B-A367-0AB09F5E3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6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24323A-D120-5B1F-78D5-7591EC7C6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87363"/>
            <a:ext cx="7886700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F8A16-578D-D591-86BF-27BF33A2BD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2433638"/>
            <a:ext cx="7886700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006957-B8FC-A739-E050-28872AE662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8475663"/>
            <a:ext cx="20574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22FB63-448A-074E-B7D2-B53EB723EDB5}" type="datetimeFigureOut">
              <a:rPr lang="en-US" smtClean="0"/>
              <a:t>3/13/25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ABE45-BE9F-DA7B-B2BF-71BC9FB5EB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8475663"/>
            <a:ext cx="30861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50A78-9E8B-CFF9-E214-967B6BCC52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8475663"/>
            <a:ext cx="20574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EF4574-5027-7546-BB5B-43FFD5983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669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4EAC638-716E-E647-9AD3-8B8E2AD760BC}"/>
              </a:ext>
            </a:extLst>
          </p:cNvPr>
          <p:cNvSpPr txBox="1"/>
          <p:nvPr/>
        </p:nvSpPr>
        <p:spPr>
          <a:xfrm>
            <a:off x="644652" y="7499950"/>
            <a:ext cx="7854695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400" b="1" u="none" strike="noStrike" dirty="0">
                <a:solidFill>
                  <a:srgbClr val="315185"/>
                </a:solidFill>
                <a:effectLst/>
                <a:latin typeface="Montserrat" pitchFamily="2" charset="77"/>
              </a:rPr>
              <a:t>Line 1</a:t>
            </a:r>
            <a:endParaRPr lang="en-US" sz="4400" b="1" kern="0" spc="300" dirty="0">
              <a:solidFill>
                <a:srgbClr val="315185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14967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84DFB0C-B7B7-8498-66D1-9F627ECE430A}"/>
              </a:ext>
            </a:extLst>
          </p:cNvPr>
          <p:cNvSpPr txBox="1"/>
          <p:nvPr/>
        </p:nvSpPr>
        <p:spPr>
          <a:xfrm>
            <a:off x="713232" y="7371934"/>
            <a:ext cx="7854695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kern="0" dirty="0">
                <a:solidFill>
                  <a:srgbClr val="315185"/>
                </a:solidFill>
                <a:effectLst/>
                <a:latin typeface="Montserrat" pitchFamily="2" charset="77"/>
              </a:rPr>
              <a:t>Line 1</a:t>
            </a:r>
          </a:p>
          <a:p>
            <a:pPr algn="ctr"/>
            <a:r>
              <a:rPr lang="en-US" sz="3600" b="1" kern="0" dirty="0">
                <a:solidFill>
                  <a:srgbClr val="315185"/>
                </a:solidFill>
                <a:latin typeface="Montserrat" pitchFamily="2" charset="77"/>
              </a:rPr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2466550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6</Words>
  <Application>Microsoft Macintosh PowerPoint</Application>
  <PresentationFormat>Custom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Aptos</vt:lpstr>
      <vt:lpstr>Aptos Display</vt:lpstr>
      <vt:lpstr>Arial</vt:lpstr>
      <vt:lpstr>Calibri</vt:lpstr>
      <vt:lpstr>Calibri Light</vt:lpstr>
      <vt:lpstr>Montserrat</vt:lpstr>
      <vt:lpstr>Office Theme</vt:lpstr>
      <vt:lpstr>Custom Design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Jillian Martin</dc:creator>
  <cp:lastModifiedBy>Eugenia Chepurin</cp:lastModifiedBy>
  <cp:revision>9</cp:revision>
  <dcterms:created xsi:type="dcterms:W3CDTF">2021-03-10T22:18:24Z</dcterms:created>
  <dcterms:modified xsi:type="dcterms:W3CDTF">2025-03-13T19:59:15Z</dcterms:modified>
</cp:coreProperties>
</file>