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7"/>
  </p:normalViewPr>
  <p:slideViewPr>
    <p:cSldViewPr snapToGrid="0">
      <p:cViewPr varScale="1">
        <p:scale>
          <a:sx n="84" d="100"/>
          <a:sy n="84" d="100"/>
        </p:scale>
        <p:origin x="154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673B-D159-C14B-58AC-299245176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69-9457-DAAB-4471-A056B2E52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66472-51A1-C562-A4EC-8952CF52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7326-B9BC-5829-7182-9FE7FEC7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84D5B-1A29-DB5D-123C-A36CA404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C82C-4B11-73E3-EC13-D79129FF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D0152-87E2-781F-7E0E-6F335CAF0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709D5-C95E-5951-E269-AA3F0309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D0791-7292-58E2-81AF-56F56580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4F6E-35EE-1C1E-6DAD-0E52452E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2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C5D2EF-037E-FB6D-A8DA-19B7D7B4E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9FCE0-F75A-E947-0483-B2195384C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E7C3-15C9-975F-9D53-D5EA3598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445D-DA20-75AD-ADD8-B36FC387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8580D-DD31-2BDC-5054-C62C87C1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E745-B59E-082F-0E7D-F4927795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8CD60-9380-18DF-6710-9B06AE725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708DC-9648-FF42-942F-36F0575A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1CA3C-42E2-BF5D-070A-7F219031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01254-79BC-D6FF-B9B0-80D89394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3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A7B3-DDAF-D018-C5C5-9F5BAFC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FD670-1201-EEE6-8DD6-61D7AA93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C7E83-327B-5EC1-5CC4-38C0C9C0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CE8D-350F-123C-BB5B-A9F627EE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02639-D756-E0A1-2B7B-81700FC6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CF3A-3551-4227-DABC-216816BF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B75ED-5DD7-313E-5033-CDA215A86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18CEC-0C8C-0EB3-F01B-5E53428D1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C6C11-FAA2-1A70-2F5D-39D19F85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5ECEA-22AC-15BB-C463-47535993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43248-015A-B01E-F8C9-3B835D60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0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3B1C-61F9-C19F-952D-14AC4415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F607-A527-C220-8A39-00416F872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A042C-95FF-9235-59AF-9251410E7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B1749-0219-2B34-C012-D677B327D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3D0B6-1B25-912C-9508-7795861F1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38B19-012E-39A8-A5C5-796DA2F5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519C2-9796-D3B7-F902-F2C688E8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146F5-B14E-EC77-EB09-13E926BE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7062-40FF-B14A-6F6C-E7568B80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92C2C-6125-6F14-13DC-5061DFC0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DEEF7-D249-3EDA-E197-091D227D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79059-DD2E-B00B-41A1-D1AC01FE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1A567-4229-3BFD-650F-12F9BE15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D00FA-C0E4-CA9A-8C57-0A11E92E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CCBB8-F60E-6F19-4C14-37FA842B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8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D473-471E-318B-0EE0-EEBEAC9F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94C38-1987-F729-7121-336BD3BC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C3FEC-F68A-84DD-E199-566664766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4D7B7-5830-3937-BE85-C599596E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4F9A5-094B-8661-8A1C-51FECE96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4C234-30C2-549B-42F4-AA186C4D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7E88-4D3C-1349-85A4-BDE9EFC1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40FBA-AE72-17A3-8A7E-341C49EE5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4A5DB-9134-4CE9-F485-C82DEE7BB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8A4FC-5B4E-849F-66F2-FF1B0AA4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4782D-6147-C551-6A41-AD72701D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849AD-2D6D-0482-5F2E-FC1CCF7C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B4B6C-3300-E51C-517B-CEC1BC13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B5995-44B6-746F-C56F-D1D82724C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920B-5842-7B0A-952A-59EF7C5D2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8CCE5-361C-1F47-9736-B7F77146933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C6938-2D2F-BDDF-8D74-2BE8DBD29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05B2A-E171-84C1-7BE9-E996980C6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923C-9B30-534D-8728-66C5757F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2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88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9" ma:contentTypeDescription="Create a new document." ma:contentTypeScope="" ma:versionID="4534d785611841f2c795fe5274b5192f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3fc3c5c1afa19fcacd448f597d222442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53E9AE-EC53-49AD-AD86-8E2857815377}"/>
</file>

<file path=customXml/itemProps2.xml><?xml version="1.0" encoding="utf-8"?>
<ds:datastoreItem xmlns:ds="http://schemas.openxmlformats.org/officeDocument/2006/customXml" ds:itemID="{88039A2C-3E72-4FAF-B12B-DB821321713E}"/>
</file>

<file path=customXml/itemProps3.xml><?xml version="1.0" encoding="utf-8"?>
<ds:datastoreItem xmlns:ds="http://schemas.openxmlformats.org/officeDocument/2006/customXml" ds:itemID="{82E1710D-7CCD-4AEA-A2F3-513A3D1CF89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Eugenia Chepurin</dc:creator>
  <cp:lastModifiedBy>Eugenia Chepurin</cp:lastModifiedBy>
  <cp:revision>2</cp:revision>
  <dcterms:created xsi:type="dcterms:W3CDTF">2025-02-11T22:12:33Z</dcterms:created>
  <dcterms:modified xsi:type="dcterms:W3CDTF">2025-02-20T19:00:00Z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  <property fmtid="{D5CDD505-2E9C-101B-9397-08002B2CF9AE}" pid="3" name="MediaServiceImageTags">
    <vt:lpwstr/>
  </property>
</Properties>
</file>