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81"/>
  </p:normalViewPr>
  <p:slideViewPr>
    <p:cSldViewPr snapToGrid="0">
      <p:cViewPr varScale="1">
        <p:scale>
          <a:sx n="104" d="100"/>
          <a:sy n="104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0673B-D159-C14B-58AC-299245176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6CF69-9457-DAAB-4471-A056B2E52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66472-51A1-C562-A4EC-8952CF525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17326-B9BC-5829-7182-9FE7FEC79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84D5B-1A29-DB5D-123C-A36CA404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6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1C82C-4B11-73E3-EC13-D79129FF0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D0152-87E2-781F-7E0E-6F335CAF0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709D5-C95E-5951-E269-AA3F0309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D0791-7292-58E2-81AF-56F56580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4F6E-35EE-1C1E-6DAD-0E52452E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2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C5D2EF-037E-FB6D-A8DA-19B7D7B4E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F9FCE0-F75A-E947-0483-B2195384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CE7C3-15C9-975F-9D53-D5EA35987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4445D-DA20-75AD-ADD8-B36FC387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8580D-DD31-2BDC-5054-C62C87C1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1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6E745-B59E-082F-0E7D-F49277955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8CD60-9380-18DF-6710-9B06AE725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708DC-9648-FF42-942F-36F0575AC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1CA3C-42E2-BF5D-070A-7F219031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01254-79BC-D6FF-B9B0-80D89394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3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A7B3-DDAF-D018-C5C5-9F5BAFC10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FD670-1201-EEE6-8DD6-61D7AA931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C7E83-327B-5EC1-5CC4-38C0C9C0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6CE8D-350F-123C-BB5B-A9F627EE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02639-D756-E0A1-2B7B-81700FC6F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3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8CF3A-3551-4227-DABC-216816BF7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B75ED-5DD7-313E-5033-CDA215A86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18CEC-0C8C-0EB3-F01B-5E53428D1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C6C11-FAA2-1A70-2F5D-39D19F85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5ECEA-22AC-15BB-C463-47535993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43248-015A-B01E-F8C9-3B835D60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0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B3B1C-61F9-C19F-952D-14AC44157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AF607-A527-C220-8A39-00416F872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5A042C-95FF-9235-59AF-9251410E7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B1749-0219-2B34-C012-D677B327D3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3D0B6-1B25-912C-9508-7795861F1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C38B19-012E-39A8-A5C5-796DA2F5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519C2-9796-D3B7-F902-F2C688E84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146F5-B14E-EC77-EB09-13E926BE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6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7062-40FF-B14A-6F6C-E7568B80F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292C2C-6125-6F14-13DC-5061DFC0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DEEF7-D249-3EDA-E197-091D227D0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79059-DD2E-B00B-41A1-D1AC01FED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9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91A567-4229-3BFD-650F-12F9BE153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D00FA-C0E4-CA9A-8C57-0A11E92EF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CCBB8-F60E-6F19-4C14-37FA842B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8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0D473-471E-318B-0EE0-EEBEAC9FD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94C38-1987-F729-7121-336BD3BC0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C3FEC-F68A-84DD-E199-566664766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4D7B7-5830-3937-BE85-C599596E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4F9A5-094B-8661-8A1C-51FECE96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4C234-30C2-549B-42F4-AA186C4D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6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F7E88-4D3C-1349-85A4-BDE9EFC1F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440FBA-AE72-17A3-8A7E-341C49EE5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14A5DB-9134-4CE9-F485-C82DEE7BB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8A4FC-5B4E-849F-66F2-FF1B0AA4F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4782D-6147-C551-6A41-AD72701D1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849AD-2D6D-0482-5F2E-FC1CCF7C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7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FB4B6C-3300-E51C-517B-CEC1BC133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B5995-44B6-746F-C56F-D1D82724C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F920B-5842-7B0A-952A-59EF7C5D2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A8CCE5-361C-1F47-9736-B7F77146933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C6938-2D2F-BDDF-8D74-2BE8DBD29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05B2A-E171-84C1-7BE9-E996980C63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91923C-9B30-534D-8728-66C5757F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2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89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07e2b1-2de3-4243-8b0b-b75f019b4857" xsi:nil="true"/>
    <lcf76f155ced4ddcb4097134ff3c332f xmlns="f1cb9c36-f315-4162-b7f6-fad9ac0bf51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F64B7E3802E46A0A2FECD77F94182" ma:contentTypeVersion="19" ma:contentTypeDescription="Create a new document." ma:contentTypeScope="" ma:versionID="4534d785611841f2c795fe5274b5192f">
  <xsd:schema xmlns:xsd="http://www.w3.org/2001/XMLSchema" xmlns:xs="http://www.w3.org/2001/XMLSchema" xmlns:p="http://schemas.microsoft.com/office/2006/metadata/properties" xmlns:ns2="f1cb9c36-f315-4162-b7f6-fad9ac0bf517" xmlns:ns3="4407e2b1-2de3-4243-8b0b-b75f019b4857" targetNamespace="http://schemas.microsoft.com/office/2006/metadata/properties" ma:root="true" ma:fieldsID="3fc3c5c1afa19fcacd448f597d222442" ns2:_="" ns3:_="">
    <xsd:import namespace="f1cb9c36-f315-4162-b7f6-fad9ac0bf517"/>
    <xsd:import namespace="4407e2b1-2de3-4243-8b0b-b75f019b4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b9c36-f315-4162-b7f6-fad9ac0bf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9128e0-8a12-459f-9797-0c0b4c4d57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e2b1-2de3-4243-8b0b-b75f019b4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ecdda-6f4c-4fc8-a477-9ff877a7745e}" ma:internalName="TaxCatchAll" ma:showField="CatchAllData" ma:web="4407e2b1-2de3-4243-8b0b-b75f019b4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8E1E9A-3F97-4DE4-953B-C5B9F43A37A6}">
  <ds:schemaRefs>
    <ds:schemaRef ds:uri="http://schemas.microsoft.com/office/2006/metadata/properties"/>
    <ds:schemaRef ds:uri="http://schemas.microsoft.com/office/infopath/2007/PartnerControls"/>
    <ds:schemaRef ds:uri="4407e2b1-2de3-4243-8b0b-b75f019b4857"/>
    <ds:schemaRef ds:uri="f1cb9c36-f315-4162-b7f6-fad9ac0bf517"/>
  </ds:schemaRefs>
</ds:datastoreItem>
</file>

<file path=customXml/itemProps2.xml><?xml version="1.0" encoding="utf-8"?>
<ds:datastoreItem xmlns:ds="http://schemas.openxmlformats.org/officeDocument/2006/customXml" ds:itemID="{6460D028-3029-4DEB-8DE0-2FCDEB97B7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1A5EF1-F182-4598-AB76-8DA8FCFFCC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cb9c36-f315-4162-b7f6-fad9ac0bf517"/>
    <ds:schemaRef ds:uri="4407e2b1-2de3-4243-8b0b-b75f019b48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Eugenia Chepurin</dc:creator>
  <cp:lastModifiedBy>Christopher Karczewski</cp:lastModifiedBy>
  <cp:revision>4</cp:revision>
  <dcterms:created xsi:type="dcterms:W3CDTF">2025-02-11T22:12:33Z</dcterms:created>
  <dcterms:modified xsi:type="dcterms:W3CDTF">2025-07-23T21:35:41Z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0x0101002F4F64B7E3802E46A0A2FECD77F94182</vt:lpwstr>
  </property>
</Properties>
</file>