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6"/>
    <p:restoredTop sz="94697"/>
  </p:normalViewPr>
  <p:slideViewPr>
    <p:cSldViewPr snapToGrid="0">
      <p:cViewPr varScale="1">
        <p:scale>
          <a:sx n="118" d="100"/>
          <a:sy n="118" d="100"/>
        </p:scale>
        <p:origin x="24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1C721-AF02-FF40-A040-8DDD4FB60094}" type="datetimeFigureOut">
              <a:rPr lang="en-US" smtClean="0"/>
              <a:t>6/16/25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653AC-E019-784B-A1D1-F3B765F4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7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653AC-E019-784B-A1D1-F3B765F4E0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7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5719C-0D5E-AD56-DEF5-59CD604A7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BF179-61BF-EA25-6B9E-9A74BAE98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F547D-FDAE-F7C3-643A-4A5AB64E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0A9F-E5B4-094A-8400-1DA3ED2839E4}" type="datetimeFigureOut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35E24-BC35-1F46-7C6F-2BE05A403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279DC-93E4-DDDC-A92A-D4763785C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7471-AC70-7048-A37B-5FF5E4B8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B6FD0-3E28-16C7-98F7-213113337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EBBA4B-72AE-01FB-4D77-5531D4BE0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1918A-0A96-C021-BDE0-1E0D6ADD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0A9F-E5B4-094A-8400-1DA3ED2839E4}" type="datetimeFigureOut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D01D-9EEE-ACEB-6A02-0C44F50EE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29875-9DE8-8F89-7459-BBAD3313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7471-AC70-7048-A37B-5FF5E4B8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4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0AD8D2-7F9A-40F9-402B-BE6C9F3E1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FB0E3-48BC-C0D7-C413-956C75BFC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81EDB-2899-2CF7-DF66-C9461D4A8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0A9F-E5B4-094A-8400-1DA3ED2839E4}" type="datetimeFigureOut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2C482-A217-7635-3416-2268A1AB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F3052-A05F-50C4-BA1A-F8DC1334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7471-AC70-7048-A37B-5FF5E4B8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1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47AA8-6A59-9BCC-AEE7-E072A523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4189A-7028-E0EA-DC2F-7D9C99B47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30F39-7EFE-FE27-92A0-EFD24AD42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0A9F-E5B4-094A-8400-1DA3ED2839E4}" type="datetimeFigureOut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DF221-E690-CC78-7D8F-B0C4E052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1130-92BE-3254-2CF3-6C86DB477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7471-AC70-7048-A37B-5FF5E4B8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1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7DFD7-8CB8-81BC-22AF-3E95A4A09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1031-6C4A-35A8-442E-83857E348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C57D8-BBEC-1AE6-25A9-53A6F6009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0A9F-E5B4-094A-8400-1DA3ED2839E4}" type="datetimeFigureOut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C9CC9-438A-3A40-9C11-6E3FD079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550A8-EFF0-F92C-78A7-CB846BC21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7471-AC70-7048-A37B-5FF5E4B8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6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45459-A9AB-3659-B9CD-2552F0725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ABBBD-9FC4-28AC-AB6E-536A99E5F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057FE-4F3C-F04F-42F6-2E028A780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EB367-D5FA-8C1E-0881-482548FE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0A9F-E5B4-094A-8400-1DA3ED2839E4}" type="datetimeFigureOut">
              <a:rPr lang="en-US" smtClean="0"/>
              <a:t>6/16/25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E9B61-522D-181A-2AE8-E2EAE9C70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88BC1-1595-F525-CA58-43B20E2A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7471-AC70-7048-A37B-5FF5E4B8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6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C143D-4C41-4763-B4E1-28FE055F2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075D1-E6DD-A4D7-8F29-30B45EA16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0E2BB-7BC9-5416-CFFD-B83CD7824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D43BBE-6E62-AEEE-B35C-EEE47988E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E19D5-8158-7E34-DCD7-1FE55C56E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A2C97F-431F-D07E-1612-B53FF911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0A9F-E5B4-094A-8400-1DA3ED2839E4}" type="datetimeFigureOut">
              <a:rPr lang="en-US" smtClean="0"/>
              <a:t>6/16/25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5D580F-3637-CA1A-F793-209E2B387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5996FF-0035-3E33-7AD1-D74B3219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7471-AC70-7048-A37B-5FF5E4B8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0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54025-56AF-F578-D388-77A418A1C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0E2D9B-C8D1-0E21-D8CD-C5C3F904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0A9F-E5B4-094A-8400-1DA3ED2839E4}" type="datetimeFigureOut">
              <a:rPr lang="en-US" smtClean="0"/>
              <a:t>6/16/25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86B95F-03B2-05C4-2378-D2BE1591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D4ABE-D5E8-D70F-8D53-F762ED8D9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7471-AC70-7048-A37B-5FF5E4B8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5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A3EDE5-36E7-6110-3CCE-866E6BCF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0A9F-E5B4-094A-8400-1DA3ED2839E4}" type="datetimeFigureOut">
              <a:rPr lang="en-US" smtClean="0"/>
              <a:t>6/16/25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833841-F270-D86C-1500-AD28725E4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2741A-C2DF-BCDF-DB37-3AF8CC828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7471-AC70-7048-A37B-5FF5E4B8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3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A0058-9D16-74A4-A4E4-AEC7A0CD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B973B-C7E1-0DEA-8F26-27A489FB8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A0A54-4E6F-794A-95FC-46885DCA2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D35AF-5EF7-251E-A348-731915671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0A9F-E5B4-094A-8400-1DA3ED2839E4}" type="datetimeFigureOut">
              <a:rPr lang="en-US" smtClean="0"/>
              <a:t>6/16/25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CAEF5-E54C-21A4-B09A-B13BAA33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D3814-FDC5-064B-DBDE-765AF25D1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7471-AC70-7048-A37B-5FF5E4B8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1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D9EE-A5A1-4722-702F-2990C7B5C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63073-B258-8F12-5B46-0A7AEAD2E0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C4214-B1C5-CA27-66D7-710CEDFC9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53255-0696-D2A7-D85B-C00405266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0A9F-E5B4-094A-8400-1DA3ED2839E4}" type="datetimeFigureOut">
              <a:rPr lang="en-US" smtClean="0"/>
              <a:t>6/16/25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5E3BC-481C-29CC-90AD-4DE4ADB5B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0A6E2-B2E3-2DBE-EDF2-F13406485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7471-AC70-7048-A37B-5FF5E4B8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7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8C0F54-6B6A-9D6B-675C-DC91DCD22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58E86-EE7A-91A4-ABA0-C539B206C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D72A9-09B6-412C-FE8E-EF3218F1F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260A9F-E5B4-094A-8400-1DA3ED2839E4}" type="datetimeFigureOut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510C6-5F54-EF75-3795-FFC049261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5376E-CD95-AD07-8EC9-B6C157E88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37471-AC70-7048-A37B-5FF5E4B88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0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graphic design&#10;&#10;AI-generated content may be incorrect.">
            <a:extLst>
              <a:ext uri="{FF2B5EF4-FFF2-40B4-BE49-F238E27FC236}">
                <a16:creationId xmlns:a16="http://schemas.microsoft.com/office/drawing/2014/main" id="{89BBAEC2-21B3-59D8-53D8-DBB5388DE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7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8D5F4-A76E-9416-A7EA-AE393F2C6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local market&#10;&#10;AI-generated content may be incorrect.">
            <a:extLst>
              <a:ext uri="{FF2B5EF4-FFF2-40B4-BE49-F238E27FC236}">
                <a16:creationId xmlns:a16="http://schemas.microsoft.com/office/drawing/2014/main" id="{C7F77D06-2861-B3C2-9082-46C14CEE6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7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331E8-588A-B24B-A3D1-6A16B50E8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state&#10;&#10;AI-generated content may be incorrect.">
            <a:extLst>
              <a:ext uri="{FF2B5EF4-FFF2-40B4-BE49-F238E27FC236}">
                <a16:creationId xmlns:a16="http://schemas.microsoft.com/office/drawing/2014/main" id="{F0AF4C33-3CD3-C241-5D53-9138B5E14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FBB73-240F-D9C4-F702-1F316D732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ircle with text&#10;&#10;AI-generated content may be incorrect.">
            <a:extLst>
              <a:ext uri="{FF2B5EF4-FFF2-40B4-BE49-F238E27FC236}">
                <a16:creationId xmlns:a16="http://schemas.microsoft.com/office/drawing/2014/main" id="{289D8382-F2AF-2977-FA2E-927AE1592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3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0B635-BE87-41ED-3071-8A499778E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diagram with text&#10;&#10;AI-generated content may be incorrect.">
            <a:extLst>
              <a:ext uri="{FF2B5EF4-FFF2-40B4-BE49-F238E27FC236}">
                <a16:creationId xmlns:a16="http://schemas.microsoft.com/office/drawing/2014/main" id="{8AD137B2-370F-2CA1-EA8D-BF867E870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40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</Words>
  <Application>Microsoft Macintosh PowerPoint</Application>
  <PresentationFormat>Widescreen</PresentationFormat>
  <Paragraphs>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Melissa Dispenza</dc:creator>
  <cp:lastModifiedBy>Melissa Dispenza</cp:lastModifiedBy>
  <cp:revision>4</cp:revision>
  <dcterms:created xsi:type="dcterms:W3CDTF">2025-05-19T15:17:30Z</dcterms:created>
  <dcterms:modified xsi:type="dcterms:W3CDTF">2025-06-16T19:07:50Z</dcterms:modified>
</cp:coreProperties>
</file>