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9"/>
    <p:restoredTop sz="94694"/>
  </p:normalViewPr>
  <p:slideViewPr>
    <p:cSldViewPr snapToGrid="0">
      <p:cViewPr varScale="1">
        <p:scale>
          <a:sx n="82" d="100"/>
          <a:sy n="82" d="100"/>
        </p:scale>
        <p:origin x="3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2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29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blue circles and text&#10;&#10;AI-generated content may be incorrect.">
            <a:extLst>
              <a:ext uri="{FF2B5EF4-FFF2-40B4-BE49-F238E27FC236}">
                <a16:creationId xmlns:a16="http://schemas.microsoft.com/office/drawing/2014/main" id="{63DE8F57-EDD2-E8ED-178E-DB16CEC51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F06600E-728B-BDD4-D104-E6D5D0E82CF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32968" y="9134856"/>
            <a:ext cx="1483399" cy="472585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280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blue circles and text&#10;&#10;AI-generated content may be incorrect.">
            <a:extLst>
              <a:ext uri="{FF2B5EF4-FFF2-40B4-BE49-F238E27FC236}">
                <a16:creationId xmlns:a16="http://schemas.microsoft.com/office/drawing/2014/main" id="{2061B5EA-F620-29C7-834D-65B6EE766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F06600E-728B-BDD4-D104-E6D5D0E82CF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679145" y="8934850"/>
            <a:ext cx="687872" cy="573169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024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5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0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8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3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9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92967-34FF-DE4E-9597-C002D604C7A7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6AB1B8-6458-F442-96AF-EFF34A7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3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6" r:id="rId1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07CEE-6B3D-721D-8A2C-BB6BF2187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3F4462-BC90-0A4E-F2D9-0DF56C3FAC2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5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F9A99D-5C3F-0D1F-C815-05BBA1EDE25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Dispenza</dc:creator>
  <cp:lastModifiedBy>Melissa Dispenza</cp:lastModifiedBy>
  <cp:revision>2</cp:revision>
  <dcterms:created xsi:type="dcterms:W3CDTF">2025-05-19T15:38:08Z</dcterms:created>
  <dcterms:modified xsi:type="dcterms:W3CDTF">2025-06-16T19:16:49Z</dcterms:modified>
</cp:coreProperties>
</file>