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1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A3911-510D-48AB-9E6D-1B345DB52E1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00C63A6-0C5D-4BC3-9629-4D0D68A1DE5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Emotional fatigue and policy whiplash.</a:t>
          </a:r>
        </a:p>
      </dgm:t>
    </dgm:pt>
    <dgm:pt modelId="{ABF1BD06-6371-4618-9891-A508AD911411}" type="parTrans" cxnId="{8D62117E-A1BD-49C1-9737-3169687C5222}">
      <dgm:prSet/>
      <dgm:spPr/>
      <dgm:t>
        <a:bodyPr/>
        <a:lstStyle/>
        <a:p>
          <a:endParaRPr lang="en-US"/>
        </a:p>
      </dgm:t>
    </dgm:pt>
    <dgm:pt modelId="{A851B740-84A4-439E-8B48-7052EBD46D19}" type="sibTrans" cxnId="{8D62117E-A1BD-49C1-9737-3169687C5222}">
      <dgm:prSet/>
      <dgm:spPr/>
      <dgm:t>
        <a:bodyPr/>
        <a:lstStyle/>
        <a:p>
          <a:endParaRPr lang="en-US"/>
        </a:p>
      </dgm:t>
    </dgm:pt>
    <dgm:pt modelId="{CBB1BEF4-C016-45E6-B518-153DEE0FA92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High-pressure roles and loss of control.</a:t>
          </a:r>
        </a:p>
      </dgm:t>
    </dgm:pt>
    <dgm:pt modelId="{4EAF8618-9F3E-47FB-A1FA-49F56F8F52F5}" type="parTrans" cxnId="{B0F65600-B81F-4189-98FD-AD1EB85E53C0}">
      <dgm:prSet/>
      <dgm:spPr/>
      <dgm:t>
        <a:bodyPr/>
        <a:lstStyle/>
        <a:p>
          <a:endParaRPr lang="en-US"/>
        </a:p>
      </dgm:t>
    </dgm:pt>
    <dgm:pt modelId="{A6B7787A-0F14-46B6-9B36-53596B1A2092}" type="sibTrans" cxnId="{B0F65600-B81F-4189-98FD-AD1EB85E53C0}">
      <dgm:prSet/>
      <dgm:spPr/>
      <dgm:t>
        <a:bodyPr/>
        <a:lstStyle/>
        <a:p>
          <a:endParaRPr lang="en-US"/>
        </a:p>
      </dgm:t>
    </dgm:pt>
    <dgm:pt modelId="{A3669BBD-18E4-4F1C-9D13-0A2AE195C150}" type="pres">
      <dgm:prSet presAssocID="{328A3911-510D-48AB-9E6D-1B345DB52E1B}" presName="root" presStyleCnt="0">
        <dgm:presLayoutVars>
          <dgm:dir/>
          <dgm:resizeHandles val="exact"/>
        </dgm:presLayoutVars>
      </dgm:prSet>
      <dgm:spPr/>
    </dgm:pt>
    <dgm:pt modelId="{906E6BBE-C082-4D6D-AB8E-A4321223ECF4}" type="pres">
      <dgm:prSet presAssocID="{500C63A6-0C5D-4BC3-9629-4D0D68A1DE53}" presName="compNode" presStyleCnt="0"/>
      <dgm:spPr/>
    </dgm:pt>
    <dgm:pt modelId="{21E1964E-F7E9-4080-A231-16605C67FB2B}" type="pres">
      <dgm:prSet presAssocID="{500C63A6-0C5D-4BC3-9629-4D0D68A1DE53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05FB0C09-8CB4-4D2E-B9E3-D4FD62CECBCE}" type="pres">
      <dgm:prSet presAssocID="{500C63A6-0C5D-4BC3-9629-4D0D68A1DE5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shes"/>
        </a:ext>
      </dgm:extLst>
    </dgm:pt>
    <dgm:pt modelId="{364A1B28-9912-45CC-ABEC-31A3B076E5B0}" type="pres">
      <dgm:prSet presAssocID="{500C63A6-0C5D-4BC3-9629-4D0D68A1DE53}" presName="spaceRect" presStyleCnt="0"/>
      <dgm:spPr/>
    </dgm:pt>
    <dgm:pt modelId="{C8DF95EC-D64E-45C7-BF7A-7A01F3408558}" type="pres">
      <dgm:prSet presAssocID="{500C63A6-0C5D-4BC3-9629-4D0D68A1DE53}" presName="textRect" presStyleLbl="revTx" presStyleIdx="0" presStyleCnt="2">
        <dgm:presLayoutVars>
          <dgm:chMax val="1"/>
          <dgm:chPref val="1"/>
        </dgm:presLayoutVars>
      </dgm:prSet>
      <dgm:spPr/>
    </dgm:pt>
    <dgm:pt modelId="{E85DEE09-2988-4144-BC82-A0DD261F3900}" type="pres">
      <dgm:prSet presAssocID="{A851B740-84A4-439E-8B48-7052EBD46D19}" presName="sibTrans" presStyleCnt="0"/>
      <dgm:spPr/>
    </dgm:pt>
    <dgm:pt modelId="{572AD662-F9AD-4591-BE9D-CE162D1EA0D1}" type="pres">
      <dgm:prSet presAssocID="{CBB1BEF4-C016-45E6-B518-153DEE0FA924}" presName="compNode" presStyleCnt="0"/>
      <dgm:spPr/>
    </dgm:pt>
    <dgm:pt modelId="{14C41573-88D4-4339-9708-0929AE86AE49}" type="pres">
      <dgm:prSet presAssocID="{CBB1BEF4-C016-45E6-B518-153DEE0FA924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7D1E3C2-A752-4E99-9DA9-6CF037240110}" type="pres">
      <dgm:prSet presAssocID="{CBB1BEF4-C016-45E6-B518-153DEE0FA92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9554CBEC-80D2-4BE2-A9B3-34A4A16B70BD}" type="pres">
      <dgm:prSet presAssocID="{CBB1BEF4-C016-45E6-B518-153DEE0FA924}" presName="spaceRect" presStyleCnt="0"/>
      <dgm:spPr/>
    </dgm:pt>
    <dgm:pt modelId="{13A5D1CD-439F-455B-B4B4-FEECF797842C}" type="pres">
      <dgm:prSet presAssocID="{CBB1BEF4-C016-45E6-B518-153DEE0FA92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0F65600-B81F-4189-98FD-AD1EB85E53C0}" srcId="{328A3911-510D-48AB-9E6D-1B345DB52E1B}" destId="{CBB1BEF4-C016-45E6-B518-153DEE0FA924}" srcOrd="1" destOrd="0" parTransId="{4EAF8618-9F3E-47FB-A1FA-49F56F8F52F5}" sibTransId="{A6B7787A-0F14-46B6-9B36-53596B1A2092}"/>
    <dgm:cxn modelId="{3B73BB13-6AD7-4CE2-9837-33E26D870AF5}" type="presOf" srcId="{328A3911-510D-48AB-9E6D-1B345DB52E1B}" destId="{A3669BBD-18E4-4F1C-9D13-0A2AE195C150}" srcOrd="0" destOrd="0" presId="urn:microsoft.com/office/officeart/2018/5/layout/IconLeafLabelList"/>
    <dgm:cxn modelId="{828CD824-A45B-43D8-A0C7-24C1C5966841}" type="presOf" srcId="{CBB1BEF4-C016-45E6-B518-153DEE0FA924}" destId="{13A5D1CD-439F-455B-B4B4-FEECF797842C}" srcOrd="0" destOrd="0" presId="urn:microsoft.com/office/officeart/2018/5/layout/IconLeafLabelList"/>
    <dgm:cxn modelId="{8D62117E-A1BD-49C1-9737-3169687C5222}" srcId="{328A3911-510D-48AB-9E6D-1B345DB52E1B}" destId="{500C63A6-0C5D-4BC3-9629-4D0D68A1DE53}" srcOrd="0" destOrd="0" parTransId="{ABF1BD06-6371-4618-9891-A508AD911411}" sibTransId="{A851B740-84A4-439E-8B48-7052EBD46D19}"/>
    <dgm:cxn modelId="{0234C5E4-E4D7-406F-AAE1-55760214F4E3}" type="presOf" srcId="{500C63A6-0C5D-4BC3-9629-4D0D68A1DE53}" destId="{C8DF95EC-D64E-45C7-BF7A-7A01F3408558}" srcOrd="0" destOrd="0" presId="urn:microsoft.com/office/officeart/2018/5/layout/IconLeafLabelList"/>
    <dgm:cxn modelId="{521C1D2B-6D08-44FB-A915-9846187A2301}" type="presParOf" srcId="{A3669BBD-18E4-4F1C-9D13-0A2AE195C150}" destId="{906E6BBE-C082-4D6D-AB8E-A4321223ECF4}" srcOrd="0" destOrd="0" presId="urn:microsoft.com/office/officeart/2018/5/layout/IconLeafLabelList"/>
    <dgm:cxn modelId="{B331D729-AE55-4C38-A562-C8678C8DDE45}" type="presParOf" srcId="{906E6BBE-C082-4D6D-AB8E-A4321223ECF4}" destId="{21E1964E-F7E9-4080-A231-16605C67FB2B}" srcOrd="0" destOrd="0" presId="urn:microsoft.com/office/officeart/2018/5/layout/IconLeafLabelList"/>
    <dgm:cxn modelId="{7D9D567D-4690-4194-A8F0-2BD240D6F691}" type="presParOf" srcId="{906E6BBE-C082-4D6D-AB8E-A4321223ECF4}" destId="{05FB0C09-8CB4-4D2E-B9E3-D4FD62CECBCE}" srcOrd="1" destOrd="0" presId="urn:microsoft.com/office/officeart/2018/5/layout/IconLeafLabelList"/>
    <dgm:cxn modelId="{3CEA7D2B-67E0-4A74-8BD0-AA1A8354CD15}" type="presParOf" srcId="{906E6BBE-C082-4D6D-AB8E-A4321223ECF4}" destId="{364A1B28-9912-45CC-ABEC-31A3B076E5B0}" srcOrd="2" destOrd="0" presId="urn:microsoft.com/office/officeart/2018/5/layout/IconLeafLabelList"/>
    <dgm:cxn modelId="{28848DA3-03D4-4F99-A375-9E47FA5B53E8}" type="presParOf" srcId="{906E6BBE-C082-4D6D-AB8E-A4321223ECF4}" destId="{C8DF95EC-D64E-45C7-BF7A-7A01F3408558}" srcOrd="3" destOrd="0" presId="urn:microsoft.com/office/officeart/2018/5/layout/IconLeafLabelList"/>
    <dgm:cxn modelId="{7420BD5C-4E07-4AA7-B7FF-386BF8642CFB}" type="presParOf" srcId="{A3669BBD-18E4-4F1C-9D13-0A2AE195C150}" destId="{E85DEE09-2988-4144-BC82-A0DD261F3900}" srcOrd="1" destOrd="0" presId="urn:microsoft.com/office/officeart/2018/5/layout/IconLeafLabelList"/>
    <dgm:cxn modelId="{E04556A8-0AF2-4B29-99B9-9F952DCAC84E}" type="presParOf" srcId="{A3669BBD-18E4-4F1C-9D13-0A2AE195C150}" destId="{572AD662-F9AD-4591-BE9D-CE162D1EA0D1}" srcOrd="2" destOrd="0" presId="urn:microsoft.com/office/officeart/2018/5/layout/IconLeafLabelList"/>
    <dgm:cxn modelId="{6B5015A0-F6BA-4D3F-87D2-EF18B77CB83E}" type="presParOf" srcId="{572AD662-F9AD-4591-BE9D-CE162D1EA0D1}" destId="{14C41573-88D4-4339-9708-0929AE86AE49}" srcOrd="0" destOrd="0" presId="urn:microsoft.com/office/officeart/2018/5/layout/IconLeafLabelList"/>
    <dgm:cxn modelId="{1ADA44B6-C35A-4AE1-8AE5-1FF42A2FF16C}" type="presParOf" srcId="{572AD662-F9AD-4591-BE9D-CE162D1EA0D1}" destId="{F7D1E3C2-A752-4E99-9DA9-6CF037240110}" srcOrd="1" destOrd="0" presId="urn:microsoft.com/office/officeart/2018/5/layout/IconLeafLabelList"/>
    <dgm:cxn modelId="{D29AB39E-D643-4DCB-AE4C-19C7B2768EEF}" type="presParOf" srcId="{572AD662-F9AD-4591-BE9D-CE162D1EA0D1}" destId="{9554CBEC-80D2-4BE2-A9B3-34A4A16B70BD}" srcOrd="2" destOrd="0" presId="urn:microsoft.com/office/officeart/2018/5/layout/IconLeafLabelList"/>
    <dgm:cxn modelId="{666627EA-4382-4D00-9AC6-928D5F62EB26}" type="presParOf" srcId="{572AD662-F9AD-4591-BE9D-CE162D1EA0D1}" destId="{13A5D1CD-439F-455B-B4B4-FEECF797842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F7A19D-9F1B-4C90-973C-3E9F2F9691E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C0AC137-F068-4AB0-B037-E2816D59A999}">
      <dgm:prSet/>
      <dgm:spPr/>
      <dgm:t>
        <a:bodyPr/>
        <a:lstStyle/>
        <a:p>
          <a:r>
            <a:rPr lang="en-US"/>
            <a:t>Use wellness apps and quiet rooms.</a:t>
          </a:r>
        </a:p>
      </dgm:t>
    </dgm:pt>
    <dgm:pt modelId="{5A4AD85C-1A45-4942-8C38-6993C3A0EDC4}" type="parTrans" cxnId="{E89537D6-D5C7-4D32-8AEC-A7E1F5CB8B92}">
      <dgm:prSet/>
      <dgm:spPr/>
      <dgm:t>
        <a:bodyPr/>
        <a:lstStyle/>
        <a:p>
          <a:endParaRPr lang="en-US"/>
        </a:p>
      </dgm:t>
    </dgm:pt>
    <dgm:pt modelId="{EA36E588-C9E8-4F46-A8D7-AB9A3AB33318}" type="sibTrans" cxnId="{E89537D6-D5C7-4D32-8AEC-A7E1F5CB8B92}">
      <dgm:prSet/>
      <dgm:spPr/>
      <dgm:t>
        <a:bodyPr/>
        <a:lstStyle/>
        <a:p>
          <a:endParaRPr lang="en-US"/>
        </a:p>
      </dgm:t>
    </dgm:pt>
    <dgm:pt modelId="{2B6DC833-65C7-4D4B-B828-755A48238ED6}">
      <dgm:prSet/>
      <dgm:spPr/>
      <dgm:t>
        <a:bodyPr/>
        <a:lstStyle/>
        <a:p>
          <a:r>
            <a:rPr lang="en-US"/>
            <a:t>Bring in outside wellness support.</a:t>
          </a:r>
        </a:p>
      </dgm:t>
    </dgm:pt>
    <dgm:pt modelId="{851E3562-3902-4CEB-BB9E-F41B91C48285}" type="parTrans" cxnId="{44665981-CEA0-4201-93CF-1E624C9D98BA}">
      <dgm:prSet/>
      <dgm:spPr/>
      <dgm:t>
        <a:bodyPr/>
        <a:lstStyle/>
        <a:p>
          <a:endParaRPr lang="en-US"/>
        </a:p>
      </dgm:t>
    </dgm:pt>
    <dgm:pt modelId="{8D936255-315D-4133-AEB8-8707C1621B31}" type="sibTrans" cxnId="{44665981-CEA0-4201-93CF-1E624C9D98BA}">
      <dgm:prSet/>
      <dgm:spPr/>
      <dgm:t>
        <a:bodyPr/>
        <a:lstStyle/>
        <a:p>
          <a:endParaRPr lang="en-US"/>
        </a:p>
      </dgm:t>
    </dgm:pt>
    <dgm:pt modelId="{21344010-382C-4757-962E-30086D5E655A}" type="pres">
      <dgm:prSet presAssocID="{BBF7A19D-9F1B-4C90-973C-3E9F2F9691EE}" presName="root" presStyleCnt="0">
        <dgm:presLayoutVars>
          <dgm:dir/>
          <dgm:resizeHandles val="exact"/>
        </dgm:presLayoutVars>
      </dgm:prSet>
      <dgm:spPr/>
    </dgm:pt>
    <dgm:pt modelId="{682E08CF-1E47-4454-98E5-04FE5B5F6582}" type="pres">
      <dgm:prSet presAssocID="{5C0AC137-F068-4AB0-B037-E2816D59A999}" presName="compNode" presStyleCnt="0"/>
      <dgm:spPr/>
    </dgm:pt>
    <dgm:pt modelId="{5CF316AF-D4BB-4EE9-91C5-CAD59C4B141D}" type="pres">
      <dgm:prSet presAssocID="{5C0AC137-F068-4AB0-B037-E2816D59A99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7CD5A04B-D9B2-46F6-A64A-182CB5FE512E}" type="pres">
      <dgm:prSet presAssocID="{5C0AC137-F068-4AB0-B037-E2816D59A999}" presName="spaceRect" presStyleCnt="0"/>
      <dgm:spPr/>
    </dgm:pt>
    <dgm:pt modelId="{E737C435-D3E0-4E21-B5A1-D3CA5A737B6D}" type="pres">
      <dgm:prSet presAssocID="{5C0AC137-F068-4AB0-B037-E2816D59A999}" presName="textRect" presStyleLbl="revTx" presStyleIdx="0" presStyleCnt="2">
        <dgm:presLayoutVars>
          <dgm:chMax val="1"/>
          <dgm:chPref val="1"/>
        </dgm:presLayoutVars>
      </dgm:prSet>
      <dgm:spPr/>
    </dgm:pt>
    <dgm:pt modelId="{40A7F328-3057-420E-BE1D-81C3D0EA7910}" type="pres">
      <dgm:prSet presAssocID="{EA36E588-C9E8-4F46-A8D7-AB9A3AB33318}" presName="sibTrans" presStyleCnt="0"/>
      <dgm:spPr/>
    </dgm:pt>
    <dgm:pt modelId="{9BA905D0-F22F-426B-B9D6-68C63104E17A}" type="pres">
      <dgm:prSet presAssocID="{2B6DC833-65C7-4D4B-B828-755A48238ED6}" presName="compNode" presStyleCnt="0"/>
      <dgm:spPr/>
    </dgm:pt>
    <dgm:pt modelId="{5323CE01-48D8-4E86-BC4C-6009ABA05D3E}" type="pres">
      <dgm:prSet presAssocID="{2B6DC833-65C7-4D4B-B828-755A48238E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B6D6BFE3-CC82-4150-B3DD-81893FC1619B}" type="pres">
      <dgm:prSet presAssocID="{2B6DC833-65C7-4D4B-B828-755A48238ED6}" presName="spaceRect" presStyleCnt="0"/>
      <dgm:spPr/>
    </dgm:pt>
    <dgm:pt modelId="{A93B6C87-3065-41B9-86B6-1A0505FABFDF}" type="pres">
      <dgm:prSet presAssocID="{2B6DC833-65C7-4D4B-B828-755A48238ED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217AD55-DE74-4CB6-9FFB-251A55C68B1F}" type="presOf" srcId="{BBF7A19D-9F1B-4C90-973C-3E9F2F9691EE}" destId="{21344010-382C-4757-962E-30086D5E655A}" srcOrd="0" destOrd="0" presId="urn:microsoft.com/office/officeart/2018/2/layout/IconLabelList"/>
    <dgm:cxn modelId="{D8F6A579-28F7-4F00-9E21-945E77D4E8FA}" type="presOf" srcId="{5C0AC137-F068-4AB0-B037-E2816D59A999}" destId="{E737C435-D3E0-4E21-B5A1-D3CA5A737B6D}" srcOrd="0" destOrd="0" presId="urn:microsoft.com/office/officeart/2018/2/layout/IconLabelList"/>
    <dgm:cxn modelId="{44665981-CEA0-4201-93CF-1E624C9D98BA}" srcId="{BBF7A19D-9F1B-4C90-973C-3E9F2F9691EE}" destId="{2B6DC833-65C7-4D4B-B828-755A48238ED6}" srcOrd="1" destOrd="0" parTransId="{851E3562-3902-4CEB-BB9E-F41B91C48285}" sibTransId="{8D936255-315D-4133-AEB8-8707C1621B31}"/>
    <dgm:cxn modelId="{67ED6698-B52D-492D-AEDB-A5EA2E75624D}" type="presOf" srcId="{2B6DC833-65C7-4D4B-B828-755A48238ED6}" destId="{A93B6C87-3065-41B9-86B6-1A0505FABFDF}" srcOrd="0" destOrd="0" presId="urn:microsoft.com/office/officeart/2018/2/layout/IconLabelList"/>
    <dgm:cxn modelId="{E89537D6-D5C7-4D32-8AEC-A7E1F5CB8B92}" srcId="{BBF7A19D-9F1B-4C90-973C-3E9F2F9691EE}" destId="{5C0AC137-F068-4AB0-B037-E2816D59A999}" srcOrd="0" destOrd="0" parTransId="{5A4AD85C-1A45-4942-8C38-6993C3A0EDC4}" sibTransId="{EA36E588-C9E8-4F46-A8D7-AB9A3AB33318}"/>
    <dgm:cxn modelId="{B2E31D81-1E7B-486F-993D-EACDCE1F4DD3}" type="presParOf" srcId="{21344010-382C-4757-962E-30086D5E655A}" destId="{682E08CF-1E47-4454-98E5-04FE5B5F6582}" srcOrd="0" destOrd="0" presId="urn:microsoft.com/office/officeart/2018/2/layout/IconLabelList"/>
    <dgm:cxn modelId="{0F94EA11-F01F-4C49-A566-C8BCC68FFF9C}" type="presParOf" srcId="{682E08CF-1E47-4454-98E5-04FE5B5F6582}" destId="{5CF316AF-D4BB-4EE9-91C5-CAD59C4B141D}" srcOrd="0" destOrd="0" presId="urn:microsoft.com/office/officeart/2018/2/layout/IconLabelList"/>
    <dgm:cxn modelId="{7CE46A75-F1FD-4CF7-ABC9-8ED3867E7757}" type="presParOf" srcId="{682E08CF-1E47-4454-98E5-04FE5B5F6582}" destId="{7CD5A04B-D9B2-46F6-A64A-182CB5FE512E}" srcOrd="1" destOrd="0" presId="urn:microsoft.com/office/officeart/2018/2/layout/IconLabelList"/>
    <dgm:cxn modelId="{A8AD9687-CD2B-476B-87D2-AA11CB34A42A}" type="presParOf" srcId="{682E08CF-1E47-4454-98E5-04FE5B5F6582}" destId="{E737C435-D3E0-4E21-B5A1-D3CA5A737B6D}" srcOrd="2" destOrd="0" presId="urn:microsoft.com/office/officeart/2018/2/layout/IconLabelList"/>
    <dgm:cxn modelId="{3F7B8B71-AAF3-485D-935B-ADA5DC467C5E}" type="presParOf" srcId="{21344010-382C-4757-962E-30086D5E655A}" destId="{40A7F328-3057-420E-BE1D-81C3D0EA7910}" srcOrd="1" destOrd="0" presId="urn:microsoft.com/office/officeart/2018/2/layout/IconLabelList"/>
    <dgm:cxn modelId="{3A9215F6-B47B-4F05-B237-97B0102C1555}" type="presParOf" srcId="{21344010-382C-4757-962E-30086D5E655A}" destId="{9BA905D0-F22F-426B-B9D6-68C63104E17A}" srcOrd="2" destOrd="0" presId="urn:microsoft.com/office/officeart/2018/2/layout/IconLabelList"/>
    <dgm:cxn modelId="{92569112-B799-4D2E-AC7E-D4100B8255DB}" type="presParOf" srcId="{9BA905D0-F22F-426B-B9D6-68C63104E17A}" destId="{5323CE01-48D8-4E86-BC4C-6009ABA05D3E}" srcOrd="0" destOrd="0" presId="urn:microsoft.com/office/officeart/2018/2/layout/IconLabelList"/>
    <dgm:cxn modelId="{89B9C839-A2CB-469A-A8BF-B6C4CCFC9362}" type="presParOf" srcId="{9BA905D0-F22F-426B-B9D6-68C63104E17A}" destId="{B6D6BFE3-CC82-4150-B3DD-81893FC1619B}" srcOrd="1" destOrd="0" presId="urn:microsoft.com/office/officeart/2018/2/layout/IconLabelList"/>
    <dgm:cxn modelId="{69B52D78-7237-4016-8CD6-B8E306170D88}" type="presParOf" srcId="{9BA905D0-F22F-426B-B9D6-68C63104E17A}" destId="{A93B6C87-3065-41B9-86B6-1A0505FABFD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34FB59-E7BE-4699-9401-16F6B5EB868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3F6E6A-A42A-438F-98BF-6E692B6AA9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Movement lowers stress.</a:t>
          </a:r>
        </a:p>
      </dgm:t>
    </dgm:pt>
    <dgm:pt modelId="{10EEECBC-140E-4313-BB07-1CC6530D2370}" type="parTrans" cxnId="{D8BD2B29-1F93-4A08-98F5-1FEE682C74C6}">
      <dgm:prSet/>
      <dgm:spPr/>
      <dgm:t>
        <a:bodyPr/>
        <a:lstStyle/>
        <a:p>
          <a:endParaRPr lang="en-US"/>
        </a:p>
      </dgm:t>
    </dgm:pt>
    <dgm:pt modelId="{2B4F1E19-C64F-41DE-8D82-350FE65FCDF9}" type="sibTrans" cxnId="{D8BD2B29-1F93-4A08-98F5-1FEE682C74C6}">
      <dgm:prSet/>
      <dgm:spPr/>
      <dgm:t>
        <a:bodyPr/>
        <a:lstStyle/>
        <a:p>
          <a:endParaRPr lang="en-US"/>
        </a:p>
      </dgm:t>
    </dgm:pt>
    <dgm:pt modelId="{C423726D-4B2B-47FA-BA44-2EE74D33B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Opens creative dialogue.</a:t>
          </a:r>
        </a:p>
      </dgm:t>
    </dgm:pt>
    <dgm:pt modelId="{867FEA0D-E513-435A-9ABA-EDFAD9D48DBA}" type="parTrans" cxnId="{BBA9E662-D150-4489-A728-C772AD90B9A5}">
      <dgm:prSet/>
      <dgm:spPr/>
      <dgm:t>
        <a:bodyPr/>
        <a:lstStyle/>
        <a:p>
          <a:endParaRPr lang="en-US"/>
        </a:p>
      </dgm:t>
    </dgm:pt>
    <dgm:pt modelId="{B17637F0-C524-4EDD-91FA-5DB6633CAA51}" type="sibTrans" cxnId="{BBA9E662-D150-4489-A728-C772AD90B9A5}">
      <dgm:prSet/>
      <dgm:spPr/>
      <dgm:t>
        <a:bodyPr/>
        <a:lstStyle/>
        <a:p>
          <a:endParaRPr lang="en-US"/>
        </a:p>
      </dgm:t>
    </dgm:pt>
    <dgm:pt modelId="{884F2D72-688C-4A7B-ACC8-B4AA26458417}" type="pres">
      <dgm:prSet presAssocID="{FF34FB59-E7BE-4699-9401-16F6B5EB8680}" presName="root" presStyleCnt="0">
        <dgm:presLayoutVars>
          <dgm:dir/>
          <dgm:resizeHandles val="exact"/>
        </dgm:presLayoutVars>
      </dgm:prSet>
      <dgm:spPr/>
    </dgm:pt>
    <dgm:pt modelId="{A4DAD6C0-988D-4A00-8568-4741EE7729F9}" type="pres">
      <dgm:prSet presAssocID="{863F6E6A-A42A-438F-98BF-6E692B6AA987}" presName="compNode" presStyleCnt="0"/>
      <dgm:spPr/>
    </dgm:pt>
    <dgm:pt modelId="{FCDF1BA8-0066-4866-B78A-4F87C79D13A5}" type="pres">
      <dgm:prSet presAssocID="{863F6E6A-A42A-438F-98BF-6E692B6AA98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6F6B1E6-C92E-4327-8B32-60312DD785A6}" type="pres">
      <dgm:prSet presAssocID="{863F6E6A-A42A-438F-98BF-6E692B6AA987}" presName="spaceRect" presStyleCnt="0"/>
      <dgm:spPr/>
    </dgm:pt>
    <dgm:pt modelId="{16563B1D-C365-455F-9AE1-0F708893F294}" type="pres">
      <dgm:prSet presAssocID="{863F6E6A-A42A-438F-98BF-6E692B6AA987}" presName="textRect" presStyleLbl="revTx" presStyleIdx="0" presStyleCnt="2">
        <dgm:presLayoutVars>
          <dgm:chMax val="1"/>
          <dgm:chPref val="1"/>
        </dgm:presLayoutVars>
      </dgm:prSet>
      <dgm:spPr/>
    </dgm:pt>
    <dgm:pt modelId="{03321096-76F7-4C76-AB71-06588B4C99D9}" type="pres">
      <dgm:prSet presAssocID="{2B4F1E19-C64F-41DE-8D82-350FE65FCDF9}" presName="sibTrans" presStyleCnt="0"/>
      <dgm:spPr/>
    </dgm:pt>
    <dgm:pt modelId="{B82A0E6C-9610-4169-886A-35DBF115D10D}" type="pres">
      <dgm:prSet presAssocID="{C423726D-4B2B-47FA-BA44-2EE74D33B992}" presName="compNode" presStyleCnt="0"/>
      <dgm:spPr/>
    </dgm:pt>
    <dgm:pt modelId="{AC3CCF48-B64E-40B5-9005-D0ADCF09BA6F}" type="pres">
      <dgm:prSet presAssocID="{C423726D-4B2B-47FA-BA44-2EE74D33B99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626101A-5BC8-41AD-A9E7-815144780962}" type="pres">
      <dgm:prSet presAssocID="{C423726D-4B2B-47FA-BA44-2EE74D33B992}" presName="spaceRect" presStyleCnt="0"/>
      <dgm:spPr/>
    </dgm:pt>
    <dgm:pt modelId="{08685165-2368-46AC-8BD7-0380906674E7}" type="pres">
      <dgm:prSet presAssocID="{C423726D-4B2B-47FA-BA44-2EE74D33B99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8BD2B29-1F93-4A08-98F5-1FEE682C74C6}" srcId="{FF34FB59-E7BE-4699-9401-16F6B5EB8680}" destId="{863F6E6A-A42A-438F-98BF-6E692B6AA987}" srcOrd="0" destOrd="0" parTransId="{10EEECBC-140E-4313-BB07-1CC6530D2370}" sibTransId="{2B4F1E19-C64F-41DE-8D82-350FE65FCDF9}"/>
    <dgm:cxn modelId="{28AFC93C-2F51-4664-A0EA-CA435DA4F0DF}" type="presOf" srcId="{FF34FB59-E7BE-4699-9401-16F6B5EB8680}" destId="{884F2D72-688C-4A7B-ACC8-B4AA26458417}" srcOrd="0" destOrd="0" presId="urn:microsoft.com/office/officeart/2018/2/layout/IconLabelList"/>
    <dgm:cxn modelId="{BBA9E662-D150-4489-A728-C772AD90B9A5}" srcId="{FF34FB59-E7BE-4699-9401-16F6B5EB8680}" destId="{C423726D-4B2B-47FA-BA44-2EE74D33B992}" srcOrd="1" destOrd="0" parTransId="{867FEA0D-E513-435A-9ABA-EDFAD9D48DBA}" sibTransId="{B17637F0-C524-4EDD-91FA-5DB6633CAA51}"/>
    <dgm:cxn modelId="{D0BA946C-8CB9-408D-B4C4-0F54AF3BDB9B}" type="presOf" srcId="{863F6E6A-A42A-438F-98BF-6E692B6AA987}" destId="{16563B1D-C365-455F-9AE1-0F708893F294}" srcOrd="0" destOrd="0" presId="urn:microsoft.com/office/officeart/2018/2/layout/IconLabelList"/>
    <dgm:cxn modelId="{AE5C09B8-2EF9-4B78-957E-0E13214F1039}" type="presOf" srcId="{C423726D-4B2B-47FA-BA44-2EE74D33B992}" destId="{08685165-2368-46AC-8BD7-0380906674E7}" srcOrd="0" destOrd="0" presId="urn:microsoft.com/office/officeart/2018/2/layout/IconLabelList"/>
    <dgm:cxn modelId="{82E8D98F-EBE4-4D9A-B097-D13B574578C6}" type="presParOf" srcId="{884F2D72-688C-4A7B-ACC8-B4AA26458417}" destId="{A4DAD6C0-988D-4A00-8568-4741EE7729F9}" srcOrd="0" destOrd="0" presId="urn:microsoft.com/office/officeart/2018/2/layout/IconLabelList"/>
    <dgm:cxn modelId="{E3B51BDE-4AD2-4704-8420-002C6DCF6991}" type="presParOf" srcId="{A4DAD6C0-988D-4A00-8568-4741EE7729F9}" destId="{FCDF1BA8-0066-4866-B78A-4F87C79D13A5}" srcOrd="0" destOrd="0" presId="urn:microsoft.com/office/officeart/2018/2/layout/IconLabelList"/>
    <dgm:cxn modelId="{10FC938A-5D53-4A1F-8FA8-BDCADABAD014}" type="presParOf" srcId="{A4DAD6C0-988D-4A00-8568-4741EE7729F9}" destId="{26F6B1E6-C92E-4327-8B32-60312DD785A6}" srcOrd="1" destOrd="0" presId="urn:microsoft.com/office/officeart/2018/2/layout/IconLabelList"/>
    <dgm:cxn modelId="{B91DD6EA-9362-4902-8F51-0EB60C3C905F}" type="presParOf" srcId="{A4DAD6C0-988D-4A00-8568-4741EE7729F9}" destId="{16563B1D-C365-455F-9AE1-0F708893F294}" srcOrd="2" destOrd="0" presId="urn:microsoft.com/office/officeart/2018/2/layout/IconLabelList"/>
    <dgm:cxn modelId="{B329FE3E-51BF-4069-9107-40A01CDAE579}" type="presParOf" srcId="{884F2D72-688C-4A7B-ACC8-B4AA26458417}" destId="{03321096-76F7-4C76-AB71-06588B4C99D9}" srcOrd="1" destOrd="0" presId="urn:microsoft.com/office/officeart/2018/2/layout/IconLabelList"/>
    <dgm:cxn modelId="{6136BB1B-E27D-4856-9379-095B579869AB}" type="presParOf" srcId="{884F2D72-688C-4A7B-ACC8-B4AA26458417}" destId="{B82A0E6C-9610-4169-886A-35DBF115D10D}" srcOrd="2" destOrd="0" presId="urn:microsoft.com/office/officeart/2018/2/layout/IconLabelList"/>
    <dgm:cxn modelId="{4E808F1F-9580-41BA-88E5-6B40BB3CD855}" type="presParOf" srcId="{B82A0E6C-9610-4169-886A-35DBF115D10D}" destId="{AC3CCF48-B64E-40B5-9005-D0ADCF09BA6F}" srcOrd="0" destOrd="0" presId="urn:microsoft.com/office/officeart/2018/2/layout/IconLabelList"/>
    <dgm:cxn modelId="{FE04BF26-E899-488D-9122-D6001A7CC6B4}" type="presParOf" srcId="{B82A0E6C-9610-4169-886A-35DBF115D10D}" destId="{0626101A-5BC8-41AD-A9E7-815144780962}" srcOrd="1" destOrd="0" presId="urn:microsoft.com/office/officeart/2018/2/layout/IconLabelList"/>
    <dgm:cxn modelId="{C233EF88-0CE8-46EF-843A-55A26E3A4FA8}" type="presParOf" srcId="{B82A0E6C-9610-4169-886A-35DBF115D10D}" destId="{08685165-2368-46AC-8BD7-0380906674E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0BD1EF-BAE2-48EA-BD08-8ECC38CB553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50E5D4F-DFAB-4D7F-A6D7-4C84376B8872}">
      <dgm:prSet/>
      <dgm:spPr/>
      <dgm:t>
        <a:bodyPr/>
        <a:lstStyle/>
        <a:p>
          <a:r>
            <a:rPr lang="en-US"/>
            <a:t>Try Calm Business, Headspace for Work.</a:t>
          </a:r>
        </a:p>
      </dgm:t>
    </dgm:pt>
    <dgm:pt modelId="{EE0B9956-0AE2-4A28-A1D3-60763A24324A}" type="parTrans" cxnId="{42D29A63-6937-40CF-97C8-38686E66F0B8}">
      <dgm:prSet/>
      <dgm:spPr/>
      <dgm:t>
        <a:bodyPr/>
        <a:lstStyle/>
        <a:p>
          <a:endParaRPr lang="en-US"/>
        </a:p>
      </dgm:t>
    </dgm:pt>
    <dgm:pt modelId="{84E6C68F-7C2E-45AD-83E8-FC1608F2F04D}" type="sibTrans" cxnId="{42D29A63-6937-40CF-97C8-38686E66F0B8}">
      <dgm:prSet/>
      <dgm:spPr/>
      <dgm:t>
        <a:bodyPr/>
        <a:lstStyle/>
        <a:p>
          <a:endParaRPr lang="en-US"/>
        </a:p>
      </dgm:t>
    </dgm:pt>
    <dgm:pt modelId="{BD8B6B8C-2AE4-48CD-AE26-6E12A1910BE8}">
      <dgm:prSet/>
      <dgm:spPr/>
      <dgm:t>
        <a:bodyPr/>
        <a:lstStyle/>
        <a:p>
          <a:r>
            <a:rPr lang="en-US"/>
            <a:t>Refer to NAR therapy resources.</a:t>
          </a:r>
        </a:p>
      </dgm:t>
    </dgm:pt>
    <dgm:pt modelId="{2B381BEF-833C-4054-AB73-AB9EE544A077}" type="parTrans" cxnId="{1927D2F4-48B9-4E72-822C-5FEA09ACE2E4}">
      <dgm:prSet/>
      <dgm:spPr/>
      <dgm:t>
        <a:bodyPr/>
        <a:lstStyle/>
        <a:p>
          <a:endParaRPr lang="en-US"/>
        </a:p>
      </dgm:t>
    </dgm:pt>
    <dgm:pt modelId="{FE28F135-73E1-42B3-9E12-A2A4EBFE763F}" type="sibTrans" cxnId="{1927D2F4-48B9-4E72-822C-5FEA09ACE2E4}">
      <dgm:prSet/>
      <dgm:spPr/>
      <dgm:t>
        <a:bodyPr/>
        <a:lstStyle/>
        <a:p>
          <a:endParaRPr lang="en-US"/>
        </a:p>
      </dgm:t>
    </dgm:pt>
    <dgm:pt modelId="{EEE90367-45D7-4C4B-879B-8416EC8CFABF}" type="pres">
      <dgm:prSet presAssocID="{1A0BD1EF-BAE2-48EA-BD08-8ECC38CB5536}" presName="root" presStyleCnt="0">
        <dgm:presLayoutVars>
          <dgm:dir/>
          <dgm:resizeHandles val="exact"/>
        </dgm:presLayoutVars>
      </dgm:prSet>
      <dgm:spPr/>
    </dgm:pt>
    <dgm:pt modelId="{91C7205D-0BAB-4175-98C1-04278E6A36E9}" type="pres">
      <dgm:prSet presAssocID="{D50E5D4F-DFAB-4D7F-A6D7-4C84376B8872}" presName="compNode" presStyleCnt="0"/>
      <dgm:spPr/>
    </dgm:pt>
    <dgm:pt modelId="{B4A635BE-0803-428C-850E-9D7D9AA3C181}" type="pres">
      <dgm:prSet presAssocID="{D50E5D4F-DFAB-4D7F-A6D7-4C84376B887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n"/>
        </a:ext>
      </dgm:extLst>
    </dgm:pt>
    <dgm:pt modelId="{D8F5A1CA-FABA-4D7A-894E-2C2763B3AF67}" type="pres">
      <dgm:prSet presAssocID="{D50E5D4F-DFAB-4D7F-A6D7-4C84376B8872}" presName="spaceRect" presStyleCnt="0"/>
      <dgm:spPr/>
    </dgm:pt>
    <dgm:pt modelId="{96B90CA0-0486-40A3-8B30-AB276E832104}" type="pres">
      <dgm:prSet presAssocID="{D50E5D4F-DFAB-4D7F-A6D7-4C84376B8872}" presName="textRect" presStyleLbl="revTx" presStyleIdx="0" presStyleCnt="2">
        <dgm:presLayoutVars>
          <dgm:chMax val="1"/>
          <dgm:chPref val="1"/>
        </dgm:presLayoutVars>
      </dgm:prSet>
      <dgm:spPr/>
    </dgm:pt>
    <dgm:pt modelId="{51586B74-387F-4282-804C-41008291C3CD}" type="pres">
      <dgm:prSet presAssocID="{84E6C68F-7C2E-45AD-83E8-FC1608F2F04D}" presName="sibTrans" presStyleCnt="0"/>
      <dgm:spPr/>
    </dgm:pt>
    <dgm:pt modelId="{30C8F4D2-9FD7-44C5-AD48-5BCB8A51E10F}" type="pres">
      <dgm:prSet presAssocID="{BD8B6B8C-2AE4-48CD-AE26-6E12A1910BE8}" presName="compNode" presStyleCnt="0"/>
      <dgm:spPr/>
    </dgm:pt>
    <dgm:pt modelId="{B04A62CF-0E86-438E-B662-3EBAB6E78DAB}" type="pres">
      <dgm:prSet presAssocID="{BD8B6B8C-2AE4-48CD-AE26-6E12A1910B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6A8F8CC-5495-4E19-B97B-9BE0ACA3BD3D}" type="pres">
      <dgm:prSet presAssocID="{BD8B6B8C-2AE4-48CD-AE26-6E12A1910BE8}" presName="spaceRect" presStyleCnt="0"/>
      <dgm:spPr/>
    </dgm:pt>
    <dgm:pt modelId="{F7594E16-1D76-46AE-AFE9-00349F125E9B}" type="pres">
      <dgm:prSet presAssocID="{BD8B6B8C-2AE4-48CD-AE26-6E12A1910BE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B001424-C9FE-4503-A5FD-60929456BEDA}" type="presOf" srcId="{D50E5D4F-DFAB-4D7F-A6D7-4C84376B8872}" destId="{96B90CA0-0486-40A3-8B30-AB276E832104}" srcOrd="0" destOrd="0" presId="urn:microsoft.com/office/officeart/2018/2/layout/IconLabelList"/>
    <dgm:cxn modelId="{B76F0A34-B4DF-4A95-BA5F-8286D69C80A8}" type="presOf" srcId="{BD8B6B8C-2AE4-48CD-AE26-6E12A1910BE8}" destId="{F7594E16-1D76-46AE-AFE9-00349F125E9B}" srcOrd="0" destOrd="0" presId="urn:microsoft.com/office/officeart/2018/2/layout/IconLabelList"/>
    <dgm:cxn modelId="{45E35E5B-029F-4BB4-948D-FA1B5575C0F8}" type="presOf" srcId="{1A0BD1EF-BAE2-48EA-BD08-8ECC38CB5536}" destId="{EEE90367-45D7-4C4B-879B-8416EC8CFABF}" srcOrd="0" destOrd="0" presId="urn:microsoft.com/office/officeart/2018/2/layout/IconLabelList"/>
    <dgm:cxn modelId="{42D29A63-6937-40CF-97C8-38686E66F0B8}" srcId="{1A0BD1EF-BAE2-48EA-BD08-8ECC38CB5536}" destId="{D50E5D4F-DFAB-4D7F-A6D7-4C84376B8872}" srcOrd="0" destOrd="0" parTransId="{EE0B9956-0AE2-4A28-A1D3-60763A24324A}" sibTransId="{84E6C68F-7C2E-45AD-83E8-FC1608F2F04D}"/>
    <dgm:cxn modelId="{1927D2F4-48B9-4E72-822C-5FEA09ACE2E4}" srcId="{1A0BD1EF-BAE2-48EA-BD08-8ECC38CB5536}" destId="{BD8B6B8C-2AE4-48CD-AE26-6E12A1910BE8}" srcOrd="1" destOrd="0" parTransId="{2B381BEF-833C-4054-AB73-AB9EE544A077}" sibTransId="{FE28F135-73E1-42B3-9E12-A2A4EBFE763F}"/>
    <dgm:cxn modelId="{96966FD5-5323-416D-9A88-EE577D3E65F4}" type="presParOf" srcId="{EEE90367-45D7-4C4B-879B-8416EC8CFABF}" destId="{91C7205D-0BAB-4175-98C1-04278E6A36E9}" srcOrd="0" destOrd="0" presId="urn:microsoft.com/office/officeart/2018/2/layout/IconLabelList"/>
    <dgm:cxn modelId="{363B1A09-6C59-4F3C-99AB-E47A0D9B70E9}" type="presParOf" srcId="{91C7205D-0BAB-4175-98C1-04278E6A36E9}" destId="{B4A635BE-0803-428C-850E-9D7D9AA3C181}" srcOrd="0" destOrd="0" presId="urn:microsoft.com/office/officeart/2018/2/layout/IconLabelList"/>
    <dgm:cxn modelId="{D516AC62-A947-42CA-B67B-0CD5B148FE7F}" type="presParOf" srcId="{91C7205D-0BAB-4175-98C1-04278E6A36E9}" destId="{D8F5A1CA-FABA-4D7A-894E-2C2763B3AF67}" srcOrd="1" destOrd="0" presId="urn:microsoft.com/office/officeart/2018/2/layout/IconLabelList"/>
    <dgm:cxn modelId="{3BE746DE-DEDA-4A99-9562-0FDBE380AC49}" type="presParOf" srcId="{91C7205D-0BAB-4175-98C1-04278E6A36E9}" destId="{96B90CA0-0486-40A3-8B30-AB276E832104}" srcOrd="2" destOrd="0" presId="urn:microsoft.com/office/officeart/2018/2/layout/IconLabelList"/>
    <dgm:cxn modelId="{86FE44EB-CD75-4A00-A480-0E209F220CB7}" type="presParOf" srcId="{EEE90367-45D7-4C4B-879B-8416EC8CFABF}" destId="{51586B74-387F-4282-804C-41008291C3CD}" srcOrd="1" destOrd="0" presId="urn:microsoft.com/office/officeart/2018/2/layout/IconLabelList"/>
    <dgm:cxn modelId="{7DEC916D-85F9-44A2-ADB8-FEFA525F2443}" type="presParOf" srcId="{EEE90367-45D7-4C4B-879B-8416EC8CFABF}" destId="{30C8F4D2-9FD7-44C5-AD48-5BCB8A51E10F}" srcOrd="2" destOrd="0" presId="urn:microsoft.com/office/officeart/2018/2/layout/IconLabelList"/>
    <dgm:cxn modelId="{ABC87AC9-28B1-4BE8-ADCC-1FF267CAA92C}" type="presParOf" srcId="{30C8F4D2-9FD7-44C5-AD48-5BCB8A51E10F}" destId="{B04A62CF-0E86-438E-B662-3EBAB6E78DAB}" srcOrd="0" destOrd="0" presId="urn:microsoft.com/office/officeart/2018/2/layout/IconLabelList"/>
    <dgm:cxn modelId="{7BD61CA5-F1C9-4B5A-B515-72EF60029D58}" type="presParOf" srcId="{30C8F4D2-9FD7-44C5-AD48-5BCB8A51E10F}" destId="{46A8F8CC-5495-4E19-B97B-9BE0ACA3BD3D}" srcOrd="1" destOrd="0" presId="urn:microsoft.com/office/officeart/2018/2/layout/IconLabelList"/>
    <dgm:cxn modelId="{1A4596B0-1FA7-460D-B13F-9995518A5E15}" type="presParOf" srcId="{30C8F4D2-9FD7-44C5-AD48-5BCB8A51E10F}" destId="{F7594E16-1D76-46AE-AFE9-00349F125E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D54E85-2A73-43C8-B0E5-6B33C085DA3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E8337B-8E53-42E4-9B46-6A3B8B6C6772}">
      <dgm:prSet/>
      <dgm:spPr/>
      <dgm:t>
        <a:bodyPr/>
        <a:lstStyle/>
        <a:p>
          <a:r>
            <a:rPr lang="en-US"/>
            <a:t>“I lead with calm and clarity.”</a:t>
          </a:r>
        </a:p>
      </dgm:t>
    </dgm:pt>
    <dgm:pt modelId="{DD39EFF0-4433-4071-B9FA-E8700BE4691B}" type="parTrans" cxnId="{5F1750C5-369B-4DED-8BB0-74F640087D80}">
      <dgm:prSet/>
      <dgm:spPr/>
      <dgm:t>
        <a:bodyPr/>
        <a:lstStyle/>
        <a:p>
          <a:endParaRPr lang="en-US"/>
        </a:p>
      </dgm:t>
    </dgm:pt>
    <dgm:pt modelId="{3BA17F78-0D8E-4E7D-B72A-EAA4DAE47285}" type="sibTrans" cxnId="{5F1750C5-369B-4DED-8BB0-74F640087D80}">
      <dgm:prSet/>
      <dgm:spPr/>
      <dgm:t>
        <a:bodyPr/>
        <a:lstStyle/>
        <a:p>
          <a:endParaRPr lang="en-US"/>
        </a:p>
      </dgm:t>
    </dgm:pt>
    <dgm:pt modelId="{BC86DF84-F608-491D-8AD1-15FD46CB6DFD}">
      <dgm:prSet/>
      <dgm:spPr/>
      <dgm:t>
        <a:bodyPr/>
        <a:lstStyle/>
        <a:p>
          <a:r>
            <a:rPr lang="en-US"/>
            <a:t>Support your team by caring for you.</a:t>
          </a:r>
        </a:p>
      </dgm:t>
    </dgm:pt>
    <dgm:pt modelId="{6CA55FE1-FA43-4DF3-A4EC-DF7DABF37240}" type="parTrans" cxnId="{492DFD73-8657-4C21-97BA-38772FC6F0A0}">
      <dgm:prSet/>
      <dgm:spPr/>
      <dgm:t>
        <a:bodyPr/>
        <a:lstStyle/>
        <a:p>
          <a:endParaRPr lang="en-US"/>
        </a:p>
      </dgm:t>
    </dgm:pt>
    <dgm:pt modelId="{3D3356F6-A11F-4B43-9217-1EA8A66E266E}" type="sibTrans" cxnId="{492DFD73-8657-4C21-97BA-38772FC6F0A0}">
      <dgm:prSet/>
      <dgm:spPr/>
      <dgm:t>
        <a:bodyPr/>
        <a:lstStyle/>
        <a:p>
          <a:endParaRPr lang="en-US"/>
        </a:p>
      </dgm:t>
    </dgm:pt>
    <dgm:pt modelId="{E05D31C3-5FF5-4302-B806-FF97A61DA6C0}" type="pres">
      <dgm:prSet presAssocID="{CED54E85-2A73-43C8-B0E5-6B33C085DA39}" presName="cycle" presStyleCnt="0">
        <dgm:presLayoutVars>
          <dgm:dir/>
          <dgm:resizeHandles val="exact"/>
        </dgm:presLayoutVars>
      </dgm:prSet>
      <dgm:spPr/>
    </dgm:pt>
    <dgm:pt modelId="{516A2F04-E719-4BED-84C2-5E07E7A9CD6C}" type="pres">
      <dgm:prSet presAssocID="{2CE8337B-8E53-42E4-9B46-6A3B8B6C6772}" presName="node" presStyleLbl="node1" presStyleIdx="0" presStyleCnt="2">
        <dgm:presLayoutVars>
          <dgm:bulletEnabled val="1"/>
        </dgm:presLayoutVars>
      </dgm:prSet>
      <dgm:spPr/>
    </dgm:pt>
    <dgm:pt modelId="{95FE633D-8945-491C-B5E7-4EA83CF56C55}" type="pres">
      <dgm:prSet presAssocID="{2CE8337B-8E53-42E4-9B46-6A3B8B6C6772}" presName="spNode" presStyleCnt="0"/>
      <dgm:spPr/>
    </dgm:pt>
    <dgm:pt modelId="{BA980938-FA68-4082-846C-A0BDDC68E712}" type="pres">
      <dgm:prSet presAssocID="{3BA17F78-0D8E-4E7D-B72A-EAA4DAE47285}" presName="sibTrans" presStyleLbl="sibTrans1D1" presStyleIdx="0" presStyleCnt="2"/>
      <dgm:spPr/>
    </dgm:pt>
    <dgm:pt modelId="{6983C4B3-3D15-4D53-8271-1C4573B2B8F6}" type="pres">
      <dgm:prSet presAssocID="{BC86DF84-F608-491D-8AD1-15FD46CB6DFD}" presName="node" presStyleLbl="node1" presStyleIdx="1" presStyleCnt="2">
        <dgm:presLayoutVars>
          <dgm:bulletEnabled val="1"/>
        </dgm:presLayoutVars>
      </dgm:prSet>
      <dgm:spPr/>
    </dgm:pt>
    <dgm:pt modelId="{2C0822F0-61B2-4784-809B-B548F85A89C2}" type="pres">
      <dgm:prSet presAssocID="{BC86DF84-F608-491D-8AD1-15FD46CB6DFD}" presName="spNode" presStyleCnt="0"/>
      <dgm:spPr/>
    </dgm:pt>
    <dgm:pt modelId="{B5266056-8109-4BCB-BCF6-C0CE1C5B9B5A}" type="pres">
      <dgm:prSet presAssocID="{3D3356F6-A11F-4B43-9217-1EA8A66E266E}" presName="sibTrans" presStyleLbl="sibTrans1D1" presStyleIdx="1" presStyleCnt="2"/>
      <dgm:spPr/>
    </dgm:pt>
  </dgm:ptLst>
  <dgm:cxnLst>
    <dgm:cxn modelId="{3767610A-DFB8-4836-9353-5B9EDF31A950}" type="presOf" srcId="{3BA17F78-0D8E-4E7D-B72A-EAA4DAE47285}" destId="{BA980938-FA68-4082-846C-A0BDDC68E712}" srcOrd="0" destOrd="0" presId="urn:microsoft.com/office/officeart/2005/8/layout/cycle6"/>
    <dgm:cxn modelId="{259EE017-0F33-4DAC-AE66-EAAC98AAA01C}" type="presOf" srcId="{3D3356F6-A11F-4B43-9217-1EA8A66E266E}" destId="{B5266056-8109-4BCB-BCF6-C0CE1C5B9B5A}" srcOrd="0" destOrd="0" presId="urn:microsoft.com/office/officeart/2005/8/layout/cycle6"/>
    <dgm:cxn modelId="{53FC1849-B8C7-40D9-97FA-FC4F3B903AAA}" type="presOf" srcId="{CED54E85-2A73-43C8-B0E5-6B33C085DA39}" destId="{E05D31C3-5FF5-4302-B806-FF97A61DA6C0}" srcOrd="0" destOrd="0" presId="urn:microsoft.com/office/officeart/2005/8/layout/cycle6"/>
    <dgm:cxn modelId="{9E80294F-3F2E-428C-8DEA-8F16B362E55B}" type="presOf" srcId="{2CE8337B-8E53-42E4-9B46-6A3B8B6C6772}" destId="{516A2F04-E719-4BED-84C2-5E07E7A9CD6C}" srcOrd="0" destOrd="0" presId="urn:microsoft.com/office/officeart/2005/8/layout/cycle6"/>
    <dgm:cxn modelId="{492DFD73-8657-4C21-97BA-38772FC6F0A0}" srcId="{CED54E85-2A73-43C8-B0E5-6B33C085DA39}" destId="{BC86DF84-F608-491D-8AD1-15FD46CB6DFD}" srcOrd="1" destOrd="0" parTransId="{6CA55FE1-FA43-4DF3-A4EC-DF7DABF37240}" sibTransId="{3D3356F6-A11F-4B43-9217-1EA8A66E266E}"/>
    <dgm:cxn modelId="{E674AC55-4FA6-42CB-B38E-B73A055D4128}" type="presOf" srcId="{BC86DF84-F608-491D-8AD1-15FD46CB6DFD}" destId="{6983C4B3-3D15-4D53-8271-1C4573B2B8F6}" srcOrd="0" destOrd="0" presId="urn:microsoft.com/office/officeart/2005/8/layout/cycle6"/>
    <dgm:cxn modelId="{5F1750C5-369B-4DED-8BB0-74F640087D80}" srcId="{CED54E85-2A73-43C8-B0E5-6B33C085DA39}" destId="{2CE8337B-8E53-42E4-9B46-6A3B8B6C6772}" srcOrd="0" destOrd="0" parTransId="{DD39EFF0-4433-4071-B9FA-E8700BE4691B}" sibTransId="{3BA17F78-0D8E-4E7D-B72A-EAA4DAE47285}"/>
    <dgm:cxn modelId="{A5EE8A01-5030-4D0E-B4FC-8AF4BE0B8EAB}" type="presParOf" srcId="{E05D31C3-5FF5-4302-B806-FF97A61DA6C0}" destId="{516A2F04-E719-4BED-84C2-5E07E7A9CD6C}" srcOrd="0" destOrd="0" presId="urn:microsoft.com/office/officeart/2005/8/layout/cycle6"/>
    <dgm:cxn modelId="{EE546927-8A63-4F73-ACE6-2E144D8C789F}" type="presParOf" srcId="{E05D31C3-5FF5-4302-B806-FF97A61DA6C0}" destId="{95FE633D-8945-491C-B5E7-4EA83CF56C55}" srcOrd="1" destOrd="0" presId="urn:microsoft.com/office/officeart/2005/8/layout/cycle6"/>
    <dgm:cxn modelId="{439EE5CC-7939-4FC0-8E00-7B0CD8EF85E4}" type="presParOf" srcId="{E05D31C3-5FF5-4302-B806-FF97A61DA6C0}" destId="{BA980938-FA68-4082-846C-A0BDDC68E712}" srcOrd="2" destOrd="0" presId="urn:microsoft.com/office/officeart/2005/8/layout/cycle6"/>
    <dgm:cxn modelId="{BC6CD7DA-5872-46DB-AF81-7186C53AED61}" type="presParOf" srcId="{E05D31C3-5FF5-4302-B806-FF97A61DA6C0}" destId="{6983C4B3-3D15-4D53-8271-1C4573B2B8F6}" srcOrd="3" destOrd="0" presId="urn:microsoft.com/office/officeart/2005/8/layout/cycle6"/>
    <dgm:cxn modelId="{C15478AA-7DAF-45B8-BA10-24FB70E4ACDE}" type="presParOf" srcId="{E05D31C3-5FF5-4302-B806-FF97A61DA6C0}" destId="{2C0822F0-61B2-4784-809B-B548F85A89C2}" srcOrd="4" destOrd="0" presId="urn:microsoft.com/office/officeart/2005/8/layout/cycle6"/>
    <dgm:cxn modelId="{87F84094-D248-4030-8E44-99CDD9895F40}" type="presParOf" srcId="{E05D31C3-5FF5-4302-B806-FF97A61DA6C0}" destId="{B5266056-8109-4BCB-BCF6-C0CE1C5B9B5A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50601-170B-4FBE-BB33-AC61183679D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17353F-0F07-49DF-8C42-2C3BB6071359}">
      <dgm:prSet/>
      <dgm:spPr/>
      <dgm:t>
        <a:bodyPr/>
        <a:lstStyle/>
        <a:p>
          <a:pPr>
            <a:defRPr cap="all"/>
          </a:pPr>
          <a:r>
            <a:rPr lang="en-US"/>
            <a:t>Normalize self-care as a strength.</a:t>
          </a:r>
        </a:p>
      </dgm:t>
    </dgm:pt>
    <dgm:pt modelId="{E1E6E66E-4A32-48BA-8661-EA7C0139E47B}" type="parTrans" cxnId="{DED074B3-F355-43BF-BB5A-2E34197CAF69}">
      <dgm:prSet/>
      <dgm:spPr/>
      <dgm:t>
        <a:bodyPr/>
        <a:lstStyle/>
        <a:p>
          <a:endParaRPr lang="en-US"/>
        </a:p>
      </dgm:t>
    </dgm:pt>
    <dgm:pt modelId="{3AB790CA-B895-4E52-B1C8-660D1706C054}" type="sibTrans" cxnId="{DED074B3-F355-43BF-BB5A-2E34197CAF69}">
      <dgm:prSet/>
      <dgm:spPr/>
      <dgm:t>
        <a:bodyPr/>
        <a:lstStyle/>
        <a:p>
          <a:endParaRPr lang="en-US"/>
        </a:p>
      </dgm:t>
    </dgm:pt>
    <dgm:pt modelId="{A27117C5-9EA3-4105-BB9D-E3DA86EE5633}">
      <dgm:prSet/>
      <dgm:spPr/>
      <dgm:t>
        <a:bodyPr/>
        <a:lstStyle/>
        <a:p>
          <a:pPr>
            <a:defRPr cap="all"/>
          </a:pPr>
          <a:r>
            <a:rPr lang="en-US"/>
            <a:t>Support agents without absorbing their stress.</a:t>
          </a:r>
        </a:p>
      </dgm:t>
    </dgm:pt>
    <dgm:pt modelId="{3D4DF1F0-2EB6-4B8D-A90B-F5D31989B94E}" type="parTrans" cxnId="{D000560C-8F74-4FEA-9EE5-EC08621686F1}">
      <dgm:prSet/>
      <dgm:spPr/>
      <dgm:t>
        <a:bodyPr/>
        <a:lstStyle/>
        <a:p>
          <a:endParaRPr lang="en-US"/>
        </a:p>
      </dgm:t>
    </dgm:pt>
    <dgm:pt modelId="{CBB8F128-BACA-4D9A-8BFE-5A7224E6A78E}" type="sibTrans" cxnId="{D000560C-8F74-4FEA-9EE5-EC08621686F1}">
      <dgm:prSet/>
      <dgm:spPr/>
      <dgm:t>
        <a:bodyPr/>
        <a:lstStyle/>
        <a:p>
          <a:endParaRPr lang="en-US"/>
        </a:p>
      </dgm:t>
    </dgm:pt>
    <dgm:pt modelId="{0A3B0883-A72D-48FF-9CBD-B341F6A0376B}" type="pres">
      <dgm:prSet presAssocID="{05D50601-170B-4FBE-BB33-AC61183679D3}" presName="linear" presStyleCnt="0">
        <dgm:presLayoutVars>
          <dgm:animLvl val="lvl"/>
          <dgm:resizeHandles val="exact"/>
        </dgm:presLayoutVars>
      </dgm:prSet>
      <dgm:spPr/>
    </dgm:pt>
    <dgm:pt modelId="{BBD8236B-7A52-4F36-8379-B1F9D52DF974}" type="pres">
      <dgm:prSet presAssocID="{1717353F-0F07-49DF-8C42-2C3BB60713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6DDDFB-7D85-41EA-88B4-095CEA4A3F29}" type="pres">
      <dgm:prSet presAssocID="{3AB790CA-B895-4E52-B1C8-660D1706C054}" presName="spacer" presStyleCnt="0"/>
      <dgm:spPr/>
    </dgm:pt>
    <dgm:pt modelId="{1CB9B134-3B2C-47C5-87C1-42E1FB8586ED}" type="pres">
      <dgm:prSet presAssocID="{A27117C5-9EA3-4105-BB9D-E3DA86EE563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000560C-8F74-4FEA-9EE5-EC08621686F1}" srcId="{05D50601-170B-4FBE-BB33-AC61183679D3}" destId="{A27117C5-9EA3-4105-BB9D-E3DA86EE5633}" srcOrd="1" destOrd="0" parTransId="{3D4DF1F0-2EB6-4B8D-A90B-F5D31989B94E}" sibTransId="{CBB8F128-BACA-4D9A-8BFE-5A7224E6A78E}"/>
    <dgm:cxn modelId="{31BCE76C-F6B5-421B-B009-3D8F1BEA7228}" type="presOf" srcId="{05D50601-170B-4FBE-BB33-AC61183679D3}" destId="{0A3B0883-A72D-48FF-9CBD-B341F6A0376B}" srcOrd="0" destOrd="0" presId="urn:microsoft.com/office/officeart/2005/8/layout/vList2"/>
    <dgm:cxn modelId="{549E7455-8689-4095-A45D-76036FE5544D}" type="presOf" srcId="{1717353F-0F07-49DF-8C42-2C3BB6071359}" destId="{BBD8236B-7A52-4F36-8379-B1F9D52DF974}" srcOrd="0" destOrd="0" presId="urn:microsoft.com/office/officeart/2005/8/layout/vList2"/>
    <dgm:cxn modelId="{DED074B3-F355-43BF-BB5A-2E34197CAF69}" srcId="{05D50601-170B-4FBE-BB33-AC61183679D3}" destId="{1717353F-0F07-49DF-8C42-2C3BB6071359}" srcOrd="0" destOrd="0" parTransId="{E1E6E66E-4A32-48BA-8661-EA7C0139E47B}" sibTransId="{3AB790CA-B895-4E52-B1C8-660D1706C054}"/>
    <dgm:cxn modelId="{C4ABC9EB-885B-4FDD-B0E9-AC46A70E1E78}" type="presOf" srcId="{A27117C5-9EA3-4105-BB9D-E3DA86EE5633}" destId="{1CB9B134-3B2C-47C5-87C1-42E1FB8586ED}" srcOrd="0" destOrd="0" presId="urn:microsoft.com/office/officeart/2005/8/layout/vList2"/>
    <dgm:cxn modelId="{A3C9169A-EBE7-45F9-968A-3DC70CAC22F1}" type="presParOf" srcId="{0A3B0883-A72D-48FF-9CBD-B341F6A0376B}" destId="{BBD8236B-7A52-4F36-8379-B1F9D52DF974}" srcOrd="0" destOrd="0" presId="urn:microsoft.com/office/officeart/2005/8/layout/vList2"/>
    <dgm:cxn modelId="{5A526DEE-86FC-41BA-B63F-3727A93600AE}" type="presParOf" srcId="{0A3B0883-A72D-48FF-9CBD-B341F6A0376B}" destId="{0E6DDDFB-7D85-41EA-88B4-095CEA4A3F29}" srcOrd="1" destOrd="0" presId="urn:microsoft.com/office/officeart/2005/8/layout/vList2"/>
    <dgm:cxn modelId="{A28A7C68-EFED-406A-B3DB-703B4D90D7AE}" type="presParOf" srcId="{0A3B0883-A72D-48FF-9CBD-B341F6A0376B}" destId="{1CB9B134-3B2C-47C5-87C1-42E1FB8586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F454D-4A3E-4C92-BD2B-F9586F21923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D152440-FA75-44FA-8EC6-14320CF203D5}">
      <dgm:prSet/>
      <dgm:spPr/>
      <dgm:t>
        <a:bodyPr/>
        <a:lstStyle/>
        <a:p>
          <a:r>
            <a:rPr lang="en-US"/>
            <a:t>Use resets, journaling, guided apps.</a:t>
          </a:r>
        </a:p>
      </dgm:t>
    </dgm:pt>
    <dgm:pt modelId="{6A2A4715-A4D6-4728-B495-1D7C43F0E907}" type="parTrans" cxnId="{70B1D26E-488E-47DE-A1E3-337E0159D766}">
      <dgm:prSet/>
      <dgm:spPr/>
      <dgm:t>
        <a:bodyPr/>
        <a:lstStyle/>
        <a:p>
          <a:endParaRPr lang="en-US"/>
        </a:p>
      </dgm:t>
    </dgm:pt>
    <dgm:pt modelId="{84849D6F-3C2C-4A43-A4EA-827BFD44170B}" type="sibTrans" cxnId="{70B1D26E-488E-47DE-A1E3-337E0159D766}">
      <dgm:prSet/>
      <dgm:spPr/>
      <dgm:t>
        <a:bodyPr/>
        <a:lstStyle/>
        <a:p>
          <a:endParaRPr lang="en-US"/>
        </a:p>
      </dgm:t>
    </dgm:pt>
    <dgm:pt modelId="{BC68D8EC-3F33-42F3-ADD6-34923C1F46E1}">
      <dgm:prSet/>
      <dgm:spPr/>
      <dgm:t>
        <a:bodyPr/>
        <a:lstStyle/>
        <a:p>
          <a:r>
            <a:rPr lang="en-US"/>
            <a:t>Schedule mental health days.</a:t>
          </a:r>
        </a:p>
      </dgm:t>
    </dgm:pt>
    <dgm:pt modelId="{16AB0162-FDFD-4F8F-BD09-82CB20B84EBD}" type="parTrans" cxnId="{2C97F1AE-3AAD-4612-88BD-E9E9F419EF51}">
      <dgm:prSet/>
      <dgm:spPr/>
      <dgm:t>
        <a:bodyPr/>
        <a:lstStyle/>
        <a:p>
          <a:endParaRPr lang="en-US"/>
        </a:p>
      </dgm:t>
    </dgm:pt>
    <dgm:pt modelId="{63F0B058-D8C0-4A69-B028-E63FF0362092}" type="sibTrans" cxnId="{2C97F1AE-3AAD-4612-88BD-E9E9F419EF51}">
      <dgm:prSet/>
      <dgm:spPr/>
      <dgm:t>
        <a:bodyPr/>
        <a:lstStyle/>
        <a:p>
          <a:endParaRPr lang="en-US"/>
        </a:p>
      </dgm:t>
    </dgm:pt>
    <dgm:pt modelId="{8AD4B5E8-A748-4043-A273-87547A5623BF}" type="pres">
      <dgm:prSet presAssocID="{10FF454D-4A3E-4C92-BD2B-F9586F219235}" presName="root" presStyleCnt="0">
        <dgm:presLayoutVars>
          <dgm:dir/>
          <dgm:resizeHandles val="exact"/>
        </dgm:presLayoutVars>
      </dgm:prSet>
      <dgm:spPr/>
    </dgm:pt>
    <dgm:pt modelId="{5AAC07FF-73E7-408E-8C7C-6BDC97C99DDD}" type="pres">
      <dgm:prSet presAssocID="{BD152440-FA75-44FA-8EC6-14320CF203D5}" presName="compNode" presStyleCnt="0"/>
      <dgm:spPr/>
    </dgm:pt>
    <dgm:pt modelId="{E793135F-216B-4589-9FBC-80D4EE44C1F0}" type="pres">
      <dgm:prSet presAssocID="{BD152440-FA75-44FA-8EC6-14320CF203D5}" presName="bgRect" presStyleLbl="bgShp" presStyleIdx="0" presStyleCnt="2"/>
      <dgm:spPr/>
    </dgm:pt>
    <dgm:pt modelId="{525EE8D6-C03D-4CE7-A554-DA05D73E5723}" type="pres">
      <dgm:prSet presAssocID="{BD152440-FA75-44FA-8EC6-14320CF203D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A8E5DE0C-2161-4BD3-ACC5-BB70037F50E3}" type="pres">
      <dgm:prSet presAssocID="{BD152440-FA75-44FA-8EC6-14320CF203D5}" presName="spaceRect" presStyleCnt="0"/>
      <dgm:spPr/>
    </dgm:pt>
    <dgm:pt modelId="{1D2EBC13-9A23-4B99-8696-B01DE0E93782}" type="pres">
      <dgm:prSet presAssocID="{BD152440-FA75-44FA-8EC6-14320CF203D5}" presName="parTx" presStyleLbl="revTx" presStyleIdx="0" presStyleCnt="2">
        <dgm:presLayoutVars>
          <dgm:chMax val="0"/>
          <dgm:chPref val="0"/>
        </dgm:presLayoutVars>
      </dgm:prSet>
      <dgm:spPr/>
    </dgm:pt>
    <dgm:pt modelId="{48640F96-703E-4C4C-81B3-857F94483782}" type="pres">
      <dgm:prSet presAssocID="{84849D6F-3C2C-4A43-A4EA-827BFD44170B}" presName="sibTrans" presStyleCnt="0"/>
      <dgm:spPr/>
    </dgm:pt>
    <dgm:pt modelId="{E9886A34-A289-49EB-B57F-94FAAF98F56A}" type="pres">
      <dgm:prSet presAssocID="{BC68D8EC-3F33-42F3-ADD6-34923C1F46E1}" presName="compNode" presStyleCnt="0"/>
      <dgm:spPr/>
    </dgm:pt>
    <dgm:pt modelId="{AE8CE88F-C26C-4E8A-8B39-61758022C425}" type="pres">
      <dgm:prSet presAssocID="{BC68D8EC-3F33-42F3-ADD6-34923C1F46E1}" presName="bgRect" presStyleLbl="bgShp" presStyleIdx="1" presStyleCnt="2"/>
      <dgm:spPr/>
    </dgm:pt>
    <dgm:pt modelId="{26B3E2D4-BA1F-4911-A649-5884142B3F9A}" type="pres">
      <dgm:prSet presAssocID="{BC68D8EC-3F33-42F3-ADD6-34923C1F46E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ACE4006-E69A-4228-9FED-F6130673B272}" type="pres">
      <dgm:prSet presAssocID="{BC68D8EC-3F33-42F3-ADD6-34923C1F46E1}" presName="spaceRect" presStyleCnt="0"/>
      <dgm:spPr/>
    </dgm:pt>
    <dgm:pt modelId="{903725B7-438E-4043-A357-185F44F1A49E}" type="pres">
      <dgm:prSet presAssocID="{BC68D8EC-3F33-42F3-ADD6-34923C1F46E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0B1D26E-488E-47DE-A1E3-337E0159D766}" srcId="{10FF454D-4A3E-4C92-BD2B-F9586F219235}" destId="{BD152440-FA75-44FA-8EC6-14320CF203D5}" srcOrd="0" destOrd="0" parTransId="{6A2A4715-A4D6-4728-B495-1D7C43F0E907}" sibTransId="{84849D6F-3C2C-4A43-A4EA-827BFD44170B}"/>
    <dgm:cxn modelId="{73B76973-E9F7-45F1-A408-4865B9F55F42}" type="presOf" srcId="{BC68D8EC-3F33-42F3-ADD6-34923C1F46E1}" destId="{903725B7-438E-4043-A357-185F44F1A49E}" srcOrd="0" destOrd="0" presId="urn:microsoft.com/office/officeart/2018/2/layout/IconVerticalSolidList"/>
    <dgm:cxn modelId="{2C97F1AE-3AAD-4612-88BD-E9E9F419EF51}" srcId="{10FF454D-4A3E-4C92-BD2B-F9586F219235}" destId="{BC68D8EC-3F33-42F3-ADD6-34923C1F46E1}" srcOrd="1" destOrd="0" parTransId="{16AB0162-FDFD-4F8F-BD09-82CB20B84EBD}" sibTransId="{63F0B058-D8C0-4A69-B028-E63FF0362092}"/>
    <dgm:cxn modelId="{3D94C6BE-AEB8-4C9F-AE7E-87A63CC6B200}" type="presOf" srcId="{BD152440-FA75-44FA-8EC6-14320CF203D5}" destId="{1D2EBC13-9A23-4B99-8696-B01DE0E93782}" srcOrd="0" destOrd="0" presId="urn:microsoft.com/office/officeart/2018/2/layout/IconVerticalSolidList"/>
    <dgm:cxn modelId="{4F5102F4-B31F-49D7-8384-429A32C7CAF1}" type="presOf" srcId="{10FF454D-4A3E-4C92-BD2B-F9586F219235}" destId="{8AD4B5E8-A748-4043-A273-87547A5623BF}" srcOrd="0" destOrd="0" presId="urn:microsoft.com/office/officeart/2018/2/layout/IconVerticalSolidList"/>
    <dgm:cxn modelId="{8C4B68EC-B66F-4E6A-BBE8-2DCDF340B9F3}" type="presParOf" srcId="{8AD4B5E8-A748-4043-A273-87547A5623BF}" destId="{5AAC07FF-73E7-408E-8C7C-6BDC97C99DDD}" srcOrd="0" destOrd="0" presId="urn:microsoft.com/office/officeart/2018/2/layout/IconVerticalSolidList"/>
    <dgm:cxn modelId="{0C22C0F7-EA3A-43C6-B6AD-A7A23AF2854F}" type="presParOf" srcId="{5AAC07FF-73E7-408E-8C7C-6BDC97C99DDD}" destId="{E793135F-216B-4589-9FBC-80D4EE44C1F0}" srcOrd="0" destOrd="0" presId="urn:microsoft.com/office/officeart/2018/2/layout/IconVerticalSolidList"/>
    <dgm:cxn modelId="{38AF1E13-30DA-4E09-B211-239DD15F8946}" type="presParOf" srcId="{5AAC07FF-73E7-408E-8C7C-6BDC97C99DDD}" destId="{525EE8D6-C03D-4CE7-A554-DA05D73E5723}" srcOrd="1" destOrd="0" presId="urn:microsoft.com/office/officeart/2018/2/layout/IconVerticalSolidList"/>
    <dgm:cxn modelId="{058DF891-EA6C-463C-B0F1-CCBC64A8BC3F}" type="presParOf" srcId="{5AAC07FF-73E7-408E-8C7C-6BDC97C99DDD}" destId="{A8E5DE0C-2161-4BD3-ACC5-BB70037F50E3}" srcOrd="2" destOrd="0" presId="urn:microsoft.com/office/officeart/2018/2/layout/IconVerticalSolidList"/>
    <dgm:cxn modelId="{C0F63B3B-63F9-4314-9A63-CAAA598DE901}" type="presParOf" srcId="{5AAC07FF-73E7-408E-8C7C-6BDC97C99DDD}" destId="{1D2EBC13-9A23-4B99-8696-B01DE0E93782}" srcOrd="3" destOrd="0" presId="urn:microsoft.com/office/officeart/2018/2/layout/IconVerticalSolidList"/>
    <dgm:cxn modelId="{713F999F-6FFA-479E-8A98-C01B02E514A2}" type="presParOf" srcId="{8AD4B5E8-A748-4043-A273-87547A5623BF}" destId="{48640F96-703E-4C4C-81B3-857F94483782}" srcOrd="1" destOrd="0" presId="urn:microsoft.com/office/officeart/2018/2/layout/IconVerticalSolidList"/>
    <dgm:cxn modelId="{F24F5C12-6EBB-480D-97C4-BFE3DCD06B1F}" type="presParOf" srcId="{8AD4B5E8-A748-4043-A273-87547A5623BF}" destId="{E9886A34-A289-49EB-B57F-94FAAF98F56A}" srcOrd="2" destOrd="0" presId="urn:microsoft.com/office/officeart/2018/2/layout/IconVerticalSolidList"/>
    <dgm:cxn modelId="{A71C06E0-B609-4789-B29F-8163E5F77721}" type="presParOf" srcId="{E9886A34-A289-49EB-B57F-94FAAF98F56A}" destId="{AE8CE88F-C26C-4E8A-8B39-61758022C425}" srcOrd="0" destOrd="0" presId="urn:microsoft.com/office/officeart/2018/2/layout/IconVerticalSolidList"/>
    <dgm:cxn modelId="{13A604D0-3A64-49B0-9693-2950BD8EC091}" type="presParOf" srcId="{E9886A34-A289-49EB-B57F-94FAAF98F56A}" destId="{26B3E2D4-BA1F-4911-A649-5884142B3F9A}" srcOrd="1" destOrd="0" presId="urn:microsoft.com/office/officeart/2018/2/layout/IconVerticalSolidList"/>
    <dgm:cxn modelId="{2CA270FD-36A7-41A1-8ED5-C8364837CD6A}" type="presParOf" srcId="{E9886A34-A289-49EB-B57F-94FAAF98F56A}" destId="{3ACE4006-E69A-4228-9FED-F6130673B272}" srcOrd="2" destOrd="0" presId="urn:microsoft.com/office/officeart/2018/2/layout/IconVerticalSolidList"/>
    <dgm:cxn modelId="{13986671-E280-483C-82D4-EEAEFFF6AAA2}" type="presParOf" srcId="{E9886A34-A289-49EB-B57F-94FAAF98F56A}" destId="{903725B7-438E-4043-A357-185F44F1A4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3C05E9-62D4-4219-B551-87A817432D8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88D94E2-5012-48FF-B20D-B65680335A54}">
      <dgm:prSet/>
      <dgm:spPr/>
      <dgm:t>
        <a:bodyPr/>
        <a:lstStyle/>
        <a:p>
          <a:r>
            <a:rPr lang="en-US"/>
            <a:t>Reflect weekly on energy and needs.</a:t>
          </a:r>
        </a:p>
      </dgm:t>
    </dgm:pt>
    <dgm:pt modelId="{1A5AECC8-2247-4F25-8110-38FCB22CFCB0}" type="parTrans" cxnId="{D9D589BB-1E68-4819-BD84-436286390B8F}">
      <dgm:prSet/>
      <dgm:spPr/>
      <dgm:t>
        <a:bodyPr/>
        <a:lstStyle/>
        <a:p>
          <a:endParaRPr lang="en-US"/>
        </a:p>
      </dgm:t>
    </dgm:pt>
    <dgm:pt modelId="{5D709484-76F1-4491-B604-93E4AA2919D5}" type="sibTrans" cxnId="{D9D589BB-1E68-4819-BD84-436286390B8F}">
      <dgm:prSet/>
      <dgm:spPr/>
      <dgm:t>
        <a:bodyPr/>
        <a:lstStyle/>
        <a:p>
          <a:endParaRPr lang="en-US"/>
        </a:p>
      </dgm:t>
    </dgm:pt>
    <dgm:pt modelId="{397F9F16-63A9-46F8-93BF-F43C03221CDC}">
      <dgm:prSet/>
      <dgm:spPr/>
      <dgm:t>
        <a:bodyPr/>
        <a:lstStyle/>
        <a:p>
          <a:r>
            <a:rPr lang="en-US"/>
            <a:t>Who supports the leader?</a:t>
          </a:r>
        </a:p>
      </dgm:t>
    </dgm:pt>
    <dgm:pt modelId="{D667F700-0165-438F-8FC0-3C37C489D04E}" type="parTrans" cxnId="{7C184289-2A8F-4208-B629-8610FEBD2C90}">
      <dgm:prSet/>
      <dgm:spPr/>
      <dgm:t>
        <a:bodyPr/>
        <a:lstStyle/>
        <a:p>
          <a:endParaRPr lang="en-US"/>
        </a:p>
      </dgm:t>
    </dgm:pt>
    <dgm:pt modelId="{47ED4C9E-D200-4F64-9DD3-1AFF7E0A56C5}" type="sibTrans" cxnId="{7C184289-2A8F-4208-B629-8610FEBD2C90}">
      <dgm:prSet/>
      <dgm:spPr/>
      <dgm:t>
        <a:bodyPr/>
        <a:lstStyle/>
        <a:p>
          <a:endParaRPr lang="en-US"/>
        </a:p>
      </dgm:t>
    </dgm:pt>
    <dgm:pt modelId="{1D9E24CA-15F7-4BA6-A8ED-80C7C2C7EC40}" type="pres">
      <dgm:prSet presAssocID="{803C05E9-62D4-4219-B551-87A817432D8E}" presName="root" presStyleCnt="0">
        <dgm:presLayoutVars>
          <dgm:dir/>
          <dgm:resizeHandles val="exact"/>
        </dgm:presLayoutVars>
      </dgm:prSet>
      <dgm:spPr/>
    </dgm:pt>
    <dgm:pt modelId="{940917CB-9881-4842-9012-9FE98F47459D}" type="pres">
      <dgm:prSet presAssocID="{088D94E2-5012-48FF-B20D-B65680335A54}" presName="compNode" presStyleCnt="0"/>
      <dgm:spPr/>
    </dgm:pt>
    <dgm:pt modelId="{68DCD9E4-B4A9-4E58-BE35-2924D359ACF2}" type="pres">
      <dgm:prSet presAssocID="{088D94E2-5012-48FF-B20D-B65680335A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C7C7B187-7021-4DE9-B1CB-F88121423A37}" type="pres">
      <dgm:prSet presAssocID="{088D94E2-5012-48FF-B20D-B65680335A54}" presName="spaceRect" presStyleCnt="0"/>
      <dgm:spPr/>
    </dgm:pt>
    <dgm:pt modelId="{E6E5361E-EF2F-4CFD-A0C0-C48190C1C0B2}" type="pres">
      <dgm:prSet presAssocID="{088D94E2-5012-48FF-B20D-B65680335A54}" presName="textRect" presStyleLbl="revTx" presStyleIdx="0" presStyleCnt="2">
        <dgm:presLayoutVars>
          <dgm:chMax val="1"/>
          <dgm:chPref val="1"/>
        </dgm:presLayoutVars>
      </dgm:prSet>
      <dgm:spPr/>
    </dgm:pt>
    <dgm:pt modelId="{54D81762-4E6C-4E56-8F2F-82B138D39B66}" type="pres">
      <dgm:prSet presAssocID="{5D709484-76F1-4491-B604-93E4AA2919D5}" presName="sibTrans" presStyleCnt="0"/>
      <dgm:spPr/>
    </dgm:pt>
    <dgm:pt modelId="{F1680EF3-57D5-45B8-A72E-5A067A1C8B39}" type="pres">
      <dgm:prSet presAssocID="{397F9F16-63A9-46F8-93BF-F43C03221CDC}" presName="compNode" presStyleCnt="0"/>
      <dgm:spPr/>
    </dgm:pt>
    <dgm:pt modelId="{2705C099-B04B-4C1A-A03A-DE9A335C05C2}" type="pres">
      <dgm:prSet presAssocID="{397F9F16-63A9-46F8-93BF-F43C03221CD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208DB32F-DA6C-4B07-8DC2-11D16D0674BE}" type="pres">
      <dgm:prSet presAssocID="{397F9F16-63A9-46F8-93BF-F43C03221CDC}" presName="spaceRect" presStyleCnt="0"/>
      <dgm:spPr/>
    </dgm:pt>
    <dgm:pt modelId="{715360DE-28EA-4EC6-8FAA-BF33294AA9FA}" type="pres">
      <dgm:prSet presAssocID="{397F9F16-63A9-46F8-93BF-F43C03221CD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620F636-A520-4D1F-A406-CE04F8F660A0}" type="presOf" srcId="{088D94E2-5012-48FF-B20D-B65680335A54}" destId="{E6E5361E-EF2F-4CFD-A0C0-C48190C1C0B2}" srcOrd="0" destOrd="0" presId="urn:microsoft.com/office/officeart/2018/2/layout/IconLabelList"/>
    <dgm:cxn modelId="{7C184289-2A8F-4208-B629-8610FEBD2C90}" srcId="{803C05E9-62D4-4219-B551-87A817432D8E}" destId="{397F9F16-63A9-46F8-93BF-F43C03221CDC}" srcOrd="1" destOrd="0" parTransId="{D667F700-0165-438F-8FC0-3C37C489D04E}" sibTransId="{47ED4C9E-D200-4F64-9DD3-1AFF7E0A56C5}"/>
    <dgm:cxn modelId="{D9D589BB-1E68-4819-BD84-436286390B8F}" srcId="{803C05E9-62D4-4219-B551-87A817432D8E}" destId="{088D94E2-5012-48FF-B20D-B65680335A54}" srcOrd="0" destOrd="0" parTransId="{1A5AECC8-2247-4F25-8110-38FCB22CFCB0}" sibTransId="{5D709484-76F1-4491-B604-93E4AA2919D5}"/>
    <dgm:cxn modelId="{815BC1C2-2382-468B-B837-9B959560E969}" type="presOf" srcId="{397F9F16-63A9-46F8-93BF-F43C03221CDC}" destId="{715360DE-28EA-4EC6-8FAA-BF33294AA9FA}" srcOrd="0" destOrd="0" presId="urn:microsoft.com/office/officeart/2018/2/layout/IconLabelList"/>
    <dgm:cxn modelId="{9DB596F9-BB65-4A28-886C-63FC5C77DE09}" type="presOf" srcId="{803C05E9-62D4-4219-B551-87A817432D8E}" destId="{1D9E24CA-15F7-4BA6-A8ED-80C7C2C7EC40}" srcOrd="0" destOrd="0" presId="urn:microsoft.com/office/officeart/2018/2/layout/IconLabelList"/>
    <dgm:cxn modelId="{A5F8E755-2639-4781-B4C5-C43B32F5BB7D}" type="presParOf" srcId="{1D9E24CA-15F7-4BA6-A8ED-80C7C2C7EC40}" destId="{940917CB-9881-4842-9012-9FE98F47459D}" srcOrd="0" destOrd="0" presId="urn:microsoft.com/office/officeart/2018/2/layout/IconLabelList"/>
    <dgm:cxn modelId="{CAC7B5F2-963C-4AF0-9E29-B28CE3DCC927}" type="presParOf" srcId="{940917CB-9881-4842-9012-9FE98F47459D}" destId="{68DCD9E4-B4A9-4E58-BE35-2924D359ACF2}" srcOrd="0" destOrd="0" presId="urn:microsoft.com/office/officeart/2018/2/layout/IconLabelList"/>
    <dgm:cxn modelId="{50FEAFF8-7F18-4489-B5C2-DDAA2EE87467}" type="presParOf" srcId="{940917CB-9881-4842-9012-9FE98F47459D}" destId="{C7C7B187-7021-4DE9-B1CB-F88121423A37}" srcOrd="1" destOrd="0" presId="urn:microsoft.com/office/officeart/2018/2/layout/IconLabelList"/>
    <dgm:cxn modelId="{218DD50E-C413-4A2A-A87B-2AB92C45AEF3}" type="presParOf" srcId="{940917CB-9881-4842-9012-9FE98F47459D}" destId="{E6E5361E-EF2F-4CFD-A0C0-C48190C1C0B2}" srcOrd="2" destOrd="0" presId="urn:microsoft.com/office/officeart/2018/2/layout/IconLabelList"/>
    <dgm:cxn modelId="{8E0E21F5-B7D6-4177-A529-91644597F74C}" type="presParOf" srcId="{1D9E24CA-15F7-4BA6-A8ED-80C7C2C7EC40}" destId="{54D81762-4E6C-4E56-8F2F-82B138D39B66}" srcOrd="1" destOrd="0" presId="urn:microsoft.com/office/officeart/2018/2/layout/IconLabelList"/>
    <dgm:cxn modelId="{FE15A346-06F8-4CDF-B2F1-BE29682DC0A9}" type="presParOf" srcId="{1D9E24CA-15F7-4BA6-A8ED-80C7C2C7EC40}" destId="{F1680EF3-57D5-45B8-A72E-5A067A1C8B39}" srcOrd="2" destOrd="0" presId="urn:microsoft.com/office/officeart/2018/2/layout/IconLabelList"/>
    <dgm:cxn modelId="{61B37C41-5796-4F0E-BF21-324150A082DF}" type="presParOf" srcId="{F1680EF3-57D5-45B8-A72E-5A067A1C8B39}" destId="{2705C099-B04B-4C1A-A03A-DE9A335C05C2}" srcOrd="0" destOrd="0" presId="urn:microsoft.com/office/officeart/2018/2/layout/IconLabelList"/>
    <dgm:cxn modelId="{56C2E1E1-9C99-4FC2-A5CE-70EC32DB0B02}" type="presParOf" srcId="{F1680EF3-57D5-45B8-A72E-5A067A1C8B39}" destId="{208DB32F-DA6C-4B07-8DC2-11D16D0674BE}" srcOrd="1" destOrd="0" presId="urn:microsoft.com/office/officeart/2018/2/layout/IconLabelList"/>
    <dgm:cxn modelId="{C6A0914E-981F-4FE0-B840-84872774D94C}" type="presParOf" srcId="{F1680EF3-57D5-45B8-A72E-5A067A1C8B39}" destId="{715360DE-28EA-4EC6-8FAA-BF33294AA9F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0E1AC5-34B6-4170-BEE5-FE50092BD17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1AA496-EC19-42BF-85CD-212BF55C9069}">
      <dgm:prSet/>
      <dgm:spPr/>
      <dgm:t>
        <a:bodyPr/>
        <a:lstStyle/>
        <a:p>
          <a:r>
            <a:rPr lang="en-US"/>
            <a:t>Limit screen time after hours.</a:t>
          </a:r>
        </a:p>
      </dgm:t>
    </dgm:pt>
    <dgm:pt modelId="{12F69F4D-EB20-4BA3-8A53-A66519ECFF41}" type="parTrans" cxnId="{CC351627-9871-44C8-ACB0-9841FA504E90}">
      <dgm:prSet/>
      <dgm:spPr/>
      <dgm:t>
        <a:bodyPr/>
        <a:lstStyle/>
        <a:p>
          <a:endParaRPr lang="en-US"/>
        </a:p>
      </dgm:t>
    </dgm:pt>
    <dgm:pt modelId="{5DEE90A0-3696-4A58-874D-1E1F10F99F17}" type="sibTrans" cxnId="{CC351627-9871-44C8-ACB0-9841FA504E90}">
      <dgm:prSet/>
      <dgm:spPr/>
      <dgm:t>
        <a:bodyPr/>
        <a:lstStyle/>
        <a:p>
          <a:endParaRPr lang="en-US"/>
        </a:p>
      </dgm:t>
    </dgm:pt>
    <dgm:pt modelId="{2310EB41-D0EB-4B88-9910-502D667C0422}">
      <dgm:prSet/>
      <dgm:spPr/>
      <dgm:t>
        <a:bodyPr/>
        <a:lstStyle/>
        <a:p>
          <a:r>
            <a:rPr lang="en-US"/>
            <a:t>Respect and model boundaries.</a:t>
          </a:r>
        </a:p>
      </dgm:t>
    </dgm:pt>
    <dgm:pt modelId="{316F303C-76C7-46F0-96E3-C86E56B1D776}" type="parTrans" cxnId="{B8C058A7-139D-4AC6-9257-E7EC8594D105}">
      <dgm:prSet/>
      <dgm:spPr/>
      <dgm:t>
        <a:bodyPr/>
        <a:lstStyle/>
        <a:p>
          <a:endParaRPr lang="en-US"/>
        </a:p>
      </dgm:t>
    </dgm:pt>
    <dgm:pt modelId="{901A6D27-D2D1-47C1-AF7D-5D08DCBB35AA}" type="sibTrans" cxnId="{B8C058A7-139D-4AC6-9257-E7EC8594D105}">
      <dgm:prSet/>
      <dgm:spPr/>
      <dgm:t>
        <a:bodyPr/>
        <a:lstStyle/>
        <a:p>
          <a:endParaRPr lang="en-US"/>
        </a:p>
      </dgm:t>
    </dgm:pt>
    <dgm:pt modelId="{9F6837B0-0C27-4A8C-A68E-E82773DE8FC5}" type="pres">
      <dgm:prSet presAssocID="{7C0E1AC5-34B6-4170-BEE5-FE50092BD1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35F20C-D2BE-441B-B757-384FCCD4E88D}" type="pres">
      <dgm:prSet presAssocID="{841AA496-EC19-42BF-85CD-212BF55C9069}" presName="hierRoot1" presStyleCnt="0"/>
      <dgm:spPr/>
    </dgm:pt>
    <dgm:pt modelId="{4D730F4A-B26F-47A6-97AC-2FB21AAEA273}" type="pres">
      <dgm:prSet presAssocID="{841AA496-EC19-42BF-85CD-212BF55C9069}" presName="composite" presStyleCnt="0"/>
      <dgm:spPr/>
    </dgm:pt>
    <dgm:pt modelId="{420498E1-085B-4BD6-933E-FF5424D7382B}" type="pres">
      <dgm:prSet presAssocID="{841AA496-EC19-42BF-85CD-212BF55C9069}" presName="background" presStyleLbl="node0" presStyleIdx="0" presStyleCnt="2"/>
      <dgm:spPr/>
    </dgm:pt>
    <dgm:pt modelId="{13ECB39C-0FEB-4144-B92C-91BE858ACE64}" type="pres">
      <dgm:prSet presAssocID="{841AA496-EC19-42BF-85CD-212BF55C9069}" presName="text" presStyleLbl="fgAcc0" presStyleIdx="0" presStyleCnt="2">
        <dgm:presLayoutVars>
          <dgm:chPref val="3"/>
        </dgm:presLayoutVars>
      </dgm:prSet>
      <dgm:spPr/>
    </dgm:pt>
    <dgm:pt modelId="{19862724-0203-4150-B121-C21CC228BE49}" type="pres">
      <dgm:prSet presAssocID="{841AA496-EC19-42BF-85CD-212BF55C9069}" presName="hierChild2" presStyleCnt="0"/>
      <dgm:spPr/>
    </dgm:pt>
    <dgm:pt modelId="{6506D0D9-07D5-4D0F-A463-83A6DE88744B}" type="pres">
      <dgm:prSet presAssocID="{2310EB41-D0EB-4B88-9910-502D667C0422}" presName="hierRoot1" presStyleCnt="0"/>
      <dgm:spPr/>
    </dgm:pt>
    <dgm:pt modelId="{39FD2001-4579-48A6-9C27-1719877973D1}" type="pres">
      <dgm:prSet presAssocID="{2310EB41-D0EB-4B88-9910-502D667C0422}" presName="composite" presStyleCnt="0"/>
      <dgm:spPr/>
    </dgm:pt>
    <dgm:pt modelId="{D5795AC4-7516-4BE4-A18A-628C9184154F}" type="pres">
      <dgm:prSet presAssocID="{2310EB41-D0EB-4B88-9910-502D667C0422}" presName="background" presStyleLbl="node0" presStyleIdx="1" presStyleCnt="2"/>
      <dgm:spPr/>
    </dgm:pt>
    <dgm:pt modelId="{1F1B036E-C567-455F-A366-F97B1F566833}" type="pres">
      <dgm:prSet presAssocID="{2310EB41-D0EB-4B88-9910-502D667C0422}" presName="text" presStyleLbl="fgAcc0" presStyleIdx="1" presStyleCnt="2">
        <dgm:presLayoutVars>
          <dgm:chPref val="3"/>
        </dgm:presLayoutVars>
      </dgm:prSet>
      <dgm:spPr/>
    </dgm:pt>
    <dgm:pt modelId="{974AD073-2682-4CF8-BD26-5DDA1E9B448C}" type="pres">
      <dgm:prSet presAssocID="{2310EB41-D0EB-4B88-9910-502D667C0422}" presName="hierChild2" presStyleCnt="0"/>
      <dgm:spPr/>
    </dgm:pt>
  </dgm:ptLst>
  <dgm:cxnLst>
    <dgm:cxn modelId="{CC351627-9871-44C8-ACB0-9841FA504E90}" srcId="{7C0E1AC5-34B6-4170-BEE5-FE50092BD178}" destId="{841AA496-EC19-42BF-85CD-212BF55C9069}" srcOrd="0" destOrd="0" parTransId="{12F69F4D-EB20-4BA3-8A53-A66519ECFF41}" sibTransId="{5DEE90A0-3696-4A58-874D-1E1F10F99F17}"/>
    <dgm:cxn modelId="{043D8C70-EA3E-4A9C-93FE-D41363C6D610}" type="presOf" srcId="{7C0E1AC5-34B6-4170-BEE5-FE50092BD178}" destId="{9F6837B0-0C27-4A8C-A68E-E82773DE8FC5}" srcOrd="0" destOrd="0" presId="urn:microsoft.com/office/officeart/2005/8/layout/hierarchy1"/>
    <dgm:cxn modelId="{50BA1975-3A90-4FB6-9B23-3340EE35C170}" type="presOf" srcId="{841AA496-EC19-42BF-85CD-212BF55C9069}" destId="{13ECB39C-0FEB-4144-B92C-91BE858ACE64}" srcOrd="0" destOrd="0" presId="urn:microsoft.com/office/officeart/2005/8/layout/hierarchy1"/>
    <dgm:cxn modelId="{2E29F2A1-F00F-43B6-8FF4-FD335A4D3573}" type="presOf" srcId="{2310EB41-D0EB-4B88-9910-502D667C0422}" destId="{1F1B036E-C567-455F-A366-F97B1F566833}" srcOrd="0" destOrd="0" presId="urn:microsoft.com/office/officeart/2005/8/layout/hierarchy1"/>
    <dgm:cxn modelId="{B8C058A7-139D-4AC6-9257-E7EC8594D105}" srcId="{7C0E1AC5-34B6-4170-BEE5-FE50092BD178}" destId="{2310EB41-D0EB-4B88-9910-502D667C0422}" srcOrd="1" destOrd="0" parTransId="{316F303C-76C7-46F0-96E3-C86E56B1D776}" sibTransId="{901A6D27-D2D1-47C1-AF7D-5D08DCBB35AA}"/>
    <dgm:cxn modelId="{CCE5113C-7400-47CA-9C82-C0B7AD239130}" type="presParOf" srcId="{9F6837B0-0C27-4A8C-A68E-E82773DE8FC5}" destId="{DC35F20C-D2BE-441B-B757-384FCCD4E88D}" srcOrd="0" destOrd="0" presId="urn:microsoft.com/office/officeart/2005/8/layout/hierarchy1"/>
    <dgm:cxn modelId="{5DACEC97-5D0A-4203-928E-EEA66C6C2C31}" type="presParOf" srcId="{DC35F20C-D2BE-441B-B757-384FCCD4E88D}" destId="{4D730F4A-B26F-47A6-97AC-2FB21AAEA273}" srcOrd="0" destOrd="0" presId="urn:microsoft.com/office/officeart/2005/8/layout/hierarchy1"/>
    <dgm:cxn modelId="{21D9E2EE-50CB-4F8C-88EC-8A947127112A}" type="presParOf" srcId="{4D730F4A-B26F-47A6-97AC-2FB21AAEA273}" destId="{420498E1-085B-4BD6-933E-FF5424D7382B}" srcOrd="0" destOrd="0" presId="urn:microsoft.com/office/officeart/2005/8/layout/hierarchy1"/>
    <dgm:cxn modelId="{BBB68B21-6D35-45A6-91D9-E15EC51E8B95}" type="presParOf" srcId="{4D730F4A-B26F-47A6-97AC-2FB21AAEA273}" destId="{13ECB39C-0FEB-4144-B92C-91BE858ACE64}" srcOrd="1" destOrd="0" presId="urn:microsoft.com/office/officeart/2005/8/layout/hierarchy1"/>
    <dgm:cxn modelId="{13A482D4-0EDC-4214-AE72-68502F523DDF}" type="presParOf" srcId="{DC35F20C-D2BE-441B-B757-384FCCD4E88D}" destId="{19862724-0203-4150-B121-C21CC228BE49}" srcOrd="1" destOrd="0" presId="urn:microsoft.com/office/officeart/2005/8/layout/hierarchy1"/>
    <dgm:cxn modelId="{A5431DD9-3370-478D-9642-9F07C0E638A6}" type="presParOf" srcId="{9F6837B0-0C27-4A8C-A68E-E82773DE8FC5}" destId="{6506D0D9-07D5-4D0F-A463-83A6DE88744B}" srcOrd="1" destOrd="0" presId="urn:microsoft.com/office/officeart/2005/8/layout/hierarchy1"/>
    <dgm:cxn modelId="{9AAA71AF-2E50-4816-ABBF-9568151AC0D1}" type="presParOf" srcId="{6506D0D9-07D5-4D0F-A463-83A6DE88744B}" destId="{39FD2001-4579-48A6-9C27-1719877973D1}" srcOrd="0" destOrd="0" presId="urn:microsoft.com/office/officeart/2005/8/layout/hierarchy1"/>
    <dgm:cxn modelId="{66052F60-5A79-4D95-8438-54C39033C862}" type="presParOf" srcId="{39FD2001-4579-48A6-9C27-1719877973D1}" destId="{D5795AC4-7516-4BE4-A18A-628C9184154F}" srcOrd="0" destOrd="0" presId="urn:microsoft.com/office/officeart/2005/8/layout/hierarchy1"/>
    <dgm:cxn modelId="{F1A8F5B0-968F-4FE5-9FBA-02446DB93144}" type="presParOf" srcId="{39FD2001-4579-48A6-9C27-1719877973D1}" destId="{1F1B036E-C567-455F-A366-F97B1F566833}" srcOrd="1" destOrd="0" presId="urn:microsoft.com/office/officeart/2005/8/layout/hierarchy1"/>
    <dgm:cxn modelId="{553A8DF7-5328-48FA-AE33-3CD0AE35C839}" type="presParOf" srcId="{6506D0D9-07D5-4D0F-A463-83A6DE88744B}" destId="{974AD073-2682-4CF8-BD26-5DDA1E9B44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90CD59-FA8B-489F-8DEE-560A08F33BD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DD5B9063-05CE-4B5F-8055-AB575DCBB841}">
      <dgm:prSet/>
      <dgm:spPr/>
      <dgm:t>
        <a:bodyPr/>
        <a:lstStyle/>
        <a:p>
          <a:r>
            <a:rPr lang="en-US"/>
            <a:t>Frame uncertainty as opportunity.</a:t>
          </a:r>
        </a:p>
      </dgm:t>
    </dgm:pt>
    <dgm:pt modelId="{9D742297-8154-4F5D-9640-382B0AAF947B}" type="parTrans" cxnId="{DCB6E68D-AF00-4691-AD17-618940D32989}">
      <dgm:prSet/>
      <dgm:spPr/>
      <dgm:t>
        <a:bodyPr/>
        <a:lstStyle/>
        <a:p>
          <a:endParaRPr lang="en-US"/>
        </a:p>
      </dgm:t>
    </dgm:pt>
    <dgm:pt modelId="{4A684B6B-2994-4A24-856B-B49FA65ECD72}" type="sibTrans" cxnId="{DCB6E68D-AF00-4691-AD17-618940D32989}">
      <dgm:prSet/>
      <dgm:spPr/>
      <dgm:t>
        <a:bodyPr/>
        <a:lstStyle/>
        <a:p>
          <a:endParaRPr lang="en-US"/>
        </a:p>
      </dgm:t>
    </dgm:pt>
    <dgm:pt modelId="{C002CE81-E15C-4A5D-945A-17049C659010}">
      <dgm:prSet/>
      <dgm:spPr/>
      <dgm:t>
        <a:bodyPr/>
        <a:lstStyle/>
        <a:p>
          <a:r>
            <a:rPr lang="en-US"/>
            <a:t>Share calm, vetted info regularly.</a:t>
          </a:r>
        </a:p>
      </dgm:t>
    </dgm:pt>
    <dgm:pt modelId="{E1047727-A24E-405B-AB02-C54642CB2163}" type="parTrans" cxnId="{C94F5A07-9BE8-42E9-8031-1C252C85A717}">
      <dgm:prSet/>
      <dgm:spPr/>
      <dgm:t>
        <a:bodyPr/>
        <a:lstStyle/>
        <a:p>
          <a:endParaRPr lang="en-US"/>
        </a:p>
      </dgm:t>
    </dgm:pt>
    <dgm:pt modelId="{CF5A55FA-AE86-443F-B4B6-747480E1D253}" type="sibTrans" cxnId="{C94F5A07-9BE8-42E9-8031-1C252C85A717}">
      <dgm:prSet/>
      <dgm:spPr/>
      <dgm:t>
        <a:bodyPr/>
        <a:lstStyle/>
        <a:p>
          <a:endParaRPr lang="en-US"/>
        </a:p>
      </dgm:t>
    </dgm:pt>
    <dgm:pt modelId="{D27444E8-0D49-4D4B-A649-1E576DA64AB9}" type="pres">
      <dgm:prSet presAssocID="{2D90CD59-FA8B-489F-8DEE-560A08F33BD7}" presName="root" presStyleCnt="0">
        <dgm:presLayoutVars>
          <dgm:dir/>
          <dgm:resizeHandles val="exact"/>
        </dgm:presLayoutVars>
      </dgm:prSet>
      <dgm:spPr/>
    </dgm:pt>
    <dgm:pt modelId="{E1438FCB-6F1C-4655-B1F3-61FAF1FC7221}" type="pres">
      <dgm:prSet presAssocID="{2D90CD59-FA8B-489F-8DEE-560A08F33BD7}" presName="container" presStyleCnt="0">
        <dgm:presLayoutVars>
          <dgm:dir/>
          <dgm:resizeHandles val="exact"/>
        </dgm:presLayoutVars>
      </dgm:prSet>
      <dgm:spPr/>
    </dgm:pt>
    <dgm:pt modelId="{AD633ED1-1F7A-487A-A02D-BFD033F44B2F}" type="pres">
      <dgm:prSet presAssocID="{DD5B9063-05CE-4B5F-8055-AB575DCBB841}" presName="compNode" presStyleCnt="0"/>
      <dgm:spPr/>
    </dgm:pt>
    <dgm:pt modelId="{9F22CBFC-018C-4CAD-8BB2-F1F9FA0E3231}" type="pres">
      <dgm:prSet presAssocID="{DD5B9063-05CE-4B5F-8055-AB575DCBB841}" presName="iconBgRect" presStyleLbl="bgShp" presStyleIdx="0" presStyleCnt="2"/>
      <dgm:spPr/>
    </dgm:pt>
    <dgm:pt modelId="{987245AA-5085-4C22-80B0-E88FA451E82B}" type="pres">
      <dgm:prSet presAssocID="{DD5B9063-05CE-4B5F-8055-AB575DCBB8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4973818-2BB5-4159-BB09-C98BBC11FE3A}" type="pres">
      <dgm:prSet presAssocID="{DD5B9063-05CE-4B5F-8055-AB575DCBB841}" presName="spaceRect" presStyleCnt="0"/>
      <dgm:spPr/>
    </dgm:pt>
    <dgm:pt modelId="{38859D6F-2BB5-401F-BB34-9F25A067AD04}" type="pres">
      <dgm:prSet presAssocID="{DD5B9063-05CE-4B5F-8055-AB575DCBB841}" presName="textRect" presStyleLbl="revTx" presStyleIdx="0" presStyleCnt="2">
        <dgm:presLayoutVars>
          <dgm:chMax val="1"/>
          <dgm:chPref val="1"/>
        </dgm:presLayoutVars>
      </dgm:prSet>
      <dgm:spPr/>
    </dgm:pt>
    <dgm:pt modelId="{A98FFC96-CC2D-4E6E-AFDA-DC67AC429118}" type="pres">
      <dgm:prSet presAssocID="{4A684B6B-2994-4A24-856B-B49FA65ECD72}" presName="sibTrans" presStyleLbl="sibTrans2D1" presStyleIdx="0" presStyleCnt="0"/>
      <dgm:spPr/>
    </dgm:pt>
    <dgm:pt modelId="{E4513FAF-0538-421B-80AE-14DC92052F3C}" type="pres">
      <dgm:prSet presAssocID="{C002CE81-E15C-4A5D-945A-17049C659010}" presName="compNode" presStyleCnt="0"/>
      <dgm:spPr/>
    </dgm:pt>
    <dgm:pt modelId="{FD570461-9552-4505-96DC-ABCFC6E85549}" type="pres">
      <dgm:prSet presAssocID="{C002CE81-E15C-4A5D-945A-17049C659010}" presName="iconBgRect" presStyleLbl="bgShp" presStyleIdx="1" presStyleCnt="2"/>
      <dgm:spPr/>
    </dgm:pt>
    <dgm:pt modelId="{8A2ACE66-6CAD-4BE3-9C91-3624B694A730}" type="pres">
      <dgm:prSet presAssocID="{C002CE81-E15C-4A5D-945A-17049C65901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terinarian"/>
        </a:ext>
      </dgm:extLst>
    </dgm:pt>
    <dgm:pt modelId="{94221031-9ADD-45E7-BA5D-D81C1EE3DEB5}" type="pres">
      <dgm:prSet presAssocID="{C002CE81-E15C-4A5D-945A-17049C659010}" presName="spaceRect" presStyleCnt="0"/>
      <dgm:spPr/>
    </dgm:pt>
    <dgm:pt modelId="{ECF24CDE-A9B1-47C3-855A-2119C0FC403E}" type="pres">
      <dgm:prSet presAssocID="{C002CE81-E15C-4A5D-945A-17049C65901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94F5A07-9BE8-42E9-8031-1C252C85A717}" srcId="{2D90CD59-FA8B-489F-8DEE-560A08F33BD7}" destId="{C002CE81-E15C-4A5D-945A-17049C659010}" srcOrd="1" destOrd="0" parTransId="{E1047727-A24E-405B-AB02-C54642CB2163}" sibTransId="{CF5A55FA-AE86-443F-B4B6-747480E1D253}"/>
    <dgm:cxn modelId="{E813505A-6C8C-4D50-A2AB-5EBB589831A3}" type="presOf" srcId="{4A684B6B-2994-4A24-856B-B49FA65ECD72}" destId="{A98FFC96-CC2D-4E6E-AFDA-DC67AC429118}" srcOrd="0" destOrd="0" presId="urn:microsoft.com/office/officeart/2018/2/layout/IconCircleList"/>
    <dgm:cxn modelId="{DCB6E68D-AF00-4691-AD17-618940D32989}" srcId="{2D90CD59-FA8B-489F-8DEE-560A08F33BD7}" destId="{DD5B9063-05CE-4B5F-8055-AB575DCBB841}" srcOrd="0" destOrd="0" parTransId="{9D742297-8154-4F5D-9640-382B0AAF947B}" sibTransId="{4A684B6B-2994-4A24-856B-B49FA65ECD72}"/>
    <dgm:cxn modelId="{E0ECB39B-84E3-4B8E-8344-1943ECEA2B92}" type="presOf" srcId="{DD5B9063-05CE-4B5F-8055-AB575DCBB841}" destId="{38859D6F-2BB5-401F-BB34-9F25A067AD04}" srcOrd="0" destOrd="0" presId="urn:microsoft.com/office/officeart/2018/2/layout/IconCircleList"/>
    <dgm:cxn modelId="{2413A4B2-A014-4EC6-9208-BF77E7C478AA}" type="presOf" srcId="{2D90CD59-FA8B-489F-8DEE-560A08F33BD7}" destId="{D27444E8-0D49-4D4B-A649-1E576DA64AB9}" srcOrd="0" destOrd="0" presId="urn:microsoft.com/office/officeart/2018/2/layout/IconCircleList"/>
    <dgm:cxn modelId="{E0A8D9E3-6135-4112-BD64-475BF2D880BB}" type="presOf" srcId="{C002CE81-E15C-4A5D-945A-17049C659010}" destId="{ECF24CDE-A9B1-47C3-855A-2119C0FC403E}" srcOrd="0" destOrd="0" presId="urn:microsoft.com/office/officeart/2018/2/layout/IconCircleList"/>
    <dgm:cxn modelId="{A9CA42DE-9F01-4944-AD37-486642DA2025}" type="presParOf" srcId="{D27444E8-0D49-4D4B-A649-1E576DA64AB9}" destId="{E1438FCB-6F1C-4655-B1F3-61FAF1FC7221}" srcOrd="0" destOrd="0" presId="urn:microsoft.com/office/officeart/2018/2/layout/IconCircleList"/>
    <dgm:cxn modelId="{76ECAAA1-B6EF-4AEE-95BE-CA801B0A71B2}" type="presParOf" srcId="{E1438FCB-6F1C-4655-B1F3-61FAF1FC7221}" destId="{AD633ED1-1F7A-487A-A02D-BFD033F44B2F}" srcOrd="0" destOrd="0" presId="urn:microsoft.com/office/officeart/2018/2/layout/IconCircleList"/>
    <dgm:cxn modelId="{AAF1680F-15A5-42FE-900A-5C5E0CB1B278}" type="presParOf" srcId="{AD633ED1-1F7A-487A-A02D-BFD033F44B2F}" destId="{9F22CBFC-018C-4CAD-8BB2-F1F9FA0E3231}" srcOrd="0" destOrd="0" presId="urn:microsoft.com/office/officeart/2018/2/layout/IconCircleList"/>
    <dgm:cxn modelId="{C057DE12-01DB-4C06-8985-A5B3F464762E}" type="presParOf" srcId="{AD633ED1-1F7A-487A-A02D-BFD033F44B2F}" destId="{987245AA-5085-4C22-80B0-E88FA451E82B}" srcOrd="1" destOrd="0" presId="urn:microsoft.com/office/officeart/2018/2/layout/IconCircleList"/>
    <dgm:cxn modelId="{B3145FBE-A9C3-4F61-99B4-2CFA8E299616}" type="presParOf" srcId="{AD633ED1-1F7A-487A-A02D-BFD033F44B2F}" destId="{C4973818-2BB5-4159-BB09-C98BBC11FE3A}" srcOrd="2" destOrd="0" presId="urn:microsoft.com/office/officeart/2018/2/layout/IconCircleList"/>
    <dgm:cxn modelId="{039E2D0F-CBEA-40E3-ABFF-322ECE633B7A}" type="presParOf" srcId="{AD633ED1-1F7A-487A-A02D-BFD033F44B2F}" destId="{38859D6F-2BB5-401F-BB34-9F25A067AD04}" srcOrd="3" destOrd="0" presId="urn:microsoft.com/office/officeart/2018/2/layout/IconCircleList"/>
    <dgm:cxn modelId="{8A1B3F15-BC5C-4C34-9A0B-84F083BF6405}" type="presParOf" srcId="{E1438FCB-6F1C-4655-B1F3-61FAF1FC7221}" destId="{A98FFC96-CC2D-4E6E-AFDA-DC67AC429118}" srcOrd="1" destOrd="0" presId="urn:microsoft.com/office/officeart/2018/2/layout/IconCircleList"/>
    <dgm:cxn modelId="{05C0579E-F362-4A1D-B1D8-52ECFD800709}" type="presParOf" srcId="{E1438FCB-6F1C-4655-B1F3-61FAF1FC7221}" destId="{E4513FAF-0538-421B-80AE-14DC92052F3C}" srcOrd="2" destOrd="0" presId="urn:microsoft.com/office/officeart/2018/2/layout/IconCircleList"/>
    <dgm:cxn modelId="{71E7AC42-CCC2-40F1-B033-88DF21FEB816}" type="presParOf" srcId="{E4513FAF-0538-421B-80AE-14DC92052F3C}" destId="{FD570461-9552-4505-96DC-ABCFC6E85549}" srcOrd="0" destOrd="0" presId="urn:microsoft.com/office/officeart/2018/2/layout/IconCircleList"/>
    <dgm:cxn modelId="{543BDFEB-1938-4327-B2E4-81824C03F616}" type="presParOf" srcId="{E4513FAF-0538-421B-80AE-14DC92052F3C}" destId="{8A2ACE66-6CAD-4BE3-9C91-3624B694A730}" srcOrd="1" destOrd="0" presId="urn:microsoft.com/office/officeart/2018/2/layout/IconCircleList"/>
    <dgm:cxn modelId="{7C9C5C2F-606F-47D4-9ECA-95A9DD655EE2}" type="presParOf" srcId="{E4513FAF-0538-421B-80AE-14DC92052F3C}" destId="{94221031-9ADD-45E7-BA5D-D81C1EE3DEB5}" srcOrd="2" destOrd="0" presId="urn:microsoft.com/office/officeart/2018/2/layout/IconCircleList"/>
    <dgm:cxn modelId="{BDA9DFAB-45D7-4236-8AD4-9873E38D89C5}" type="presParOf" srcId="{E4513FAF-0538-421B-80AE-14DC92052F3C}" destId="{ECF24CDE-A9B1-47C3-855A-2119C0FC403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85C5E4-AD08-48ED-BCCA-6A7D3BA21D9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811014A-4004-4FFF-94ED-249E411C2E31}">
      <dgm:prSet/>
      <dgm:spPr/>
      <dgm:t>
        <a:bodyPr/>
        <a:lstStyle/>
        <a:p>
          <a:pPr>
            <a:defRPr cap="all"/>
          </a:pPr>
          <a:r>
            <a:rPr lang="en-US"/>
            <a:t>Host huddles and use Change Logs.</a:t>
          </a:r>
        </a:p>
      </dgm:t>
    </dgm:pt>
    <dgm:pt modelId="{ED660D22-0AAC-42FD-9478-8998D8FD24C3}" type="parTrans" cxnId="{895FB1D7-FE2B-4189-B790-B630E6631DD3}">
      <dgm:prSet/>
      <dgm:spPr/>
      <dgm:t>
        <a:bodyPr/>
        <a:lstStyle/>
        <a:p>
          <a:endParaRPr lang="en-US"/>
        </a:p>
      </dgm:t>
    </dgm:pt>
    <dgm:pt modelId="{628A8384-125F-4D94-9CF8-5703EDB9D3BB}" type="sibTrans" cxnId="{895FB1D7-FE2B-4189-B790-B630E6631DD3}">
      <dgm:prSet/>
      <dgm:spPr/>
      <dgm:t>
        <a:bodyPr/>
        <a:lstStyle/>
        <a:p>
          <a:endParaRPr lang="en-US"/>
        </a:p>
      </dgm:t>
    </dgm:pt>
    <dgm:pt modelId="{BC6FF9CD-62A4-4582-966B-76FBC8648982}">
      <dgm:prSet/>
      <dgm:spPr/>
      <dgm:t>
        <a:bodyPr/>
        <a:lstStyle/>
        <a:p>
          <a:pPr>
            <a:defRPr cap="all"/>
          </a:pPr>
          <a:r>
            <a:rPr lang="en-US"/>
            <a:t>Support clarity and calm in updates.</a:t>
          </a:r>
        </a:p>
      </dgm:t>
    </dgm:pt>
    <dgm:pt modelId="{D16FE2CD-C932-4614-AA14-610382954352}" type="parTrans" cxnId="{E45F9044-54BC-4F7B-95E7-3BD6D44E5137}">
      <dgm:prSet/>
      <dgm:spPr/>
      <dgm:t>
        <a:bodyPr/>
        <a:lstStyle/>
        <a:p>
          <a:endParaRPr lang="en-US"/>
        </a:p>
      </dgm:t>
    </dgm:pt>
    <dgm:pt modelId="{EA7766CC-EE0A-4240-B0DE-5908D47624F4}" type="sibTrans" cxnId="{E45F9044-54BC-4F7B-95E7-3BD6D44E5137}">
      <dgm:prSet/>
      <dgm:spPr/>
      <dgm:t>
        <a:bodyPr/>
        <a:lstStyle/>
        <a:p>
          <a:endParaRPr lang="en-US"/>
        </a:p>
      </dgm:t>
    </dgm:pt>
    <dgm:pt modelId="{F33625F1-539E-496E-86D8-0A972FFC3064}" type="pres">
      <dgm:prSet presAssocID="{3C85C5E4-AD08-48ED-BCCA-6A7D3BA21D95}" presName="root" presStyleCnt="0">
        <dgm:presLayoutVars>
          <dgm:dir/>
          <dgm:resizeHandles val="exact"/>
        </dgm:presLayoutVars>
      </dgm:prSet>
      <dgm:spPr/>
    </dgm:pt>
    <dgm:pt modelId="{7D518F83-73A7-4D9B-941F-EE9D9615680C}" type="pres">
      <dgm:prSet presAssocID="{1811014A-4004-4FFF-94ED-249E411C2E31}" presName="compNode" presStyleCnt="0"/>
      <dgm:spPr/>
    </dgm:pt>
    <dgm:pt modelId="{2C15D502-40AD-4A11-8383-6D98E02CF5A4}" type="pres">
      <dgm:prSet presAssocID="{1811014A-4004-4FFF-94ED-249E411C2E31}" presName="iconBgRect" presStyleLbl="bgShp" presStyleIdx="0" presStyleCnt="2"/>
      <dgm:spPr/>
    </dgm:pt>
    <dgm:pt modelId="{A02329C8-A70C-4D88-98D4-EF06F66C5A6B}" type="pres">
      <dgm:prSet presAssocID="{1811014A-4004-4FFF-94ED-249E411C2E3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A1143257-4845-4449-9340-4C57A5369464}" type="pres">
      <dgm:prSet presAssocID="{1811014A-4004-4FFF-94ED-249E411C2E31}" presName="spaceRect" presStyleCnt="0"/>
      <dgm:spPr/>
    </dgm:pt>
    <dgm:pt modelId="{66DA1A7A-9A0C-4F46-837B-33A9AE03A4AD}" type="pres">
      <dgm:prSet presAssocID="{1811014A-4004-4FFF-94ED-249E411C2E31}" presName="textRect" presStyleLbl="revTx" presStyleIdx="0" presStyleCnt="2">
        <dgm:presLayoutVars>
          <dgm:chMax val="1"/>
          <dgm:chPref val="1"/>
        </dgm:presLayoutVars>
      </dgm:prSet>
      <dgm:spPr/>
    </dgm:pt>
    <dgm:pt modelId="{1B5A937E-2C92-43CE-AF2E-C02A401E4D37}" type="pres">
      <dgm:prSet presAssocID="{628A8384-125F-4D94-9CF8-5703EDB9D3BB}" presName="sibTrans" presStyleCnt="0"/>
      <dgm:spPr/>
    </dgm:pt>
    <dgm:pt modelId="{29F3FDA9-9F2E-4ECF-9A1A-6D6F9131954B}" type="pres">
      <dgm:prSet presAssocID="{BC6FF9CD-62A4-4582-966B-76FBC8648982}" presName="compNode" presStyleCnt="0"/>
      <dgm:spPr/>
    </dgm:pt>
    <dgm:pt modelId="{FA4931B0-34FB-4919-B463-114A48539DCB}" type="pres">
      <dgm:prSet presAssocID="{BC6FF9CD-62A4-4582-966B-76FBC8648982}" presName="iconBgRect" presStyleLbl="bgShp" presStyleIdx="1" presStyleCnt="2"/>
      <dgm:spPr/>
    </dgm:pt>
    <dgm:pt modelId="{8C7015D6-44D4-4C7D-A4B8-D375E88782CD}" type="pres">
      <dgm:prSet presAssocID="{BC6FF9CD-62A4-4582-966B-76FBC864898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4DCED531-4EA4-42F4-9FE3-8CFB88A8BE7D}" type="pres">
      <dgm:prSet presAssocID="{BC6FF9CD-62A4-4582-966B-76FBC8648982}" presName="spaceRect" presStyleCnt="0"/>
      <dgm:spPr/>
    </dgm:pt>
    <dgm:pt modelId="{685B8785-5CE5-4CFD-A164-7C0617D19720}" type="pres">
      <dgm:prSet presAssocID="{BC6FF9CD-62A4-4582-966B-76FBC864898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2A3BF26-143D-472A-B93C-D0F5232E4A47}" type="presOf" srcId="{1811014A-4004-4FFF-94ED-249E411C2E31}" destId="{66DA1A7A-9A0C-4F46-837B-33A9AE03A4AD}" srcOrd="0" destOrd="0" presId="urn:microsoft.com/office/officeart/2018/5/layout/IconCircleLabelList"/>
    <dgm:cxn modelId="{E45F9044-54BC-4F7B-95E7-3BD6D44E5137}" srcId="{3C85C5E4-AD08-48ED-BCCA-6A7D3BA21D95}" destId="{BC6FF9CD-62A4-4582-966B-76FBC8648982}" srcOrd="1" destOrd="0" parTransId="{D16FE2CD-C932-4614-AA14-610382954352}" sibTransId="{EA7766CC-EE0A-4240-B0DE-5908D47624F4}"/>
    <dgm:cxn modelId="{6F99746F-1150-457D-95E0-5861CCFD40BF}" type="presOf" srcId="{3C85C5E4-AD08-48ED-BCCA-6A7D3BA21D95}" destId="{F33625F1-539E-496E-86D8-0A972FFC3064}" srcOrd="0" destOrd="0" presId="urn:microsoft.com/office/officeart/2018/5/layout/IconCircleLabelList"/>
    <dgm:cxn modelId="{895FB1D7-FE2B-4189-B790-B630E6631DD3}" srcId="{3C85C5E4-AD08-48ED-BCCA-6A7D3BA21D95}" destId="{1811014A-4004-4FFF-94ED-249E411C2E31}" srcOrd="0" destOrd="0" parTransId="{ED660D22-0AAC-42FD-9478-8998D8FD24C3}" sibTransId="{628A8384-125F-4D94-9CF8-5703EDB9D3BB}"/>
    <dgm:cxn modelId="{9ABADCE5-BB36-489F-8DAF-7D5D0AC8847F}" type="presOf" srcId="{BC6FF9CD-62A4-4582-966B-76FBC8648982}" destId="{685B8785-5CE5-4CFD-A164-7C0617D19720}" srcOrd="0" destOrd="0" presId="urn:microsoft.com/office/officeart/2018/5/layout/IconCircleLabelList"/>
    <dgm:cxn modelId="{0BAE0976-B01A-4486-A716-63A9672E7431}" type="presParOf" srcId="{F33625F1-539E-496E-86D8-0A972FFC3064}" destId="{7D518F83-73A7-4D9B-941F-EE9D9615680C}" srcOrd="0" destOrd="0" presId="urn:microsoft.com/office/officeart/2018/5/layout/IconCircleLabelList"/>
    <dgm:cxn modelId="{F15E3D89-A40B-4680-A978-72A189580642}" type="presParOf" srcId="{7D518F83-73A7-4D9B-941F-EE9D9615680C}" destId="{2C15D502-40AD-4A11-8383-6D98E02CF5A4}" srcOrd="0" destOrd="0" presId="urn:microsoft.com/office/officeart/2018/5/layout/IconCircleLabelList"/>
    <dgm:cxn modelId="{9C36E0DE-BCB7-4BF5-804F-C8D599082CE6}" type="presParOf" srcId="{7D518F83-73A7-4D9B-941F-EE9D9615680C}" destId="{A02329C8-A70C-4D88-98D4-EF06F66C5A6B}" srcOrd="1" destOrd="0" presId="urn:microsoft.com/office/officeart/2018/5/layout/IconCircleLabelList"/>
    <dgm:cxn modelId="{5742AE5C-7AA9-4988-AD20-A8B8D7F57AED}" type="presParOf" srcId="{7D518F83-73A7-4D9B-941F-EE9D9615680C}" destId="{A1143257-4845-4449-9340-4C57A5369464}" srcOrd="2" destOrd="0" presId="urn:microsoft.com/office/officeart/2018/5/layout/IconCircleLabelList"/>
    <dgm:cxn modelId="{6800B52C-84D6-48DE-A764-5F97CB996244}" type="presParOf" srcId="{7D518F83-73A7-4D9B-941F-EE9D9615680C}" destId="{66DA1A7A-9A0C-4F46-837B-33A9AE03A4AD}" srcOrd="3" destOrd="0" presId="urn:microsoft.com/office/officeart/2018/5/layout/IconCircleLabelList"/>
    <dgm:cxn modelId="{FF0C8277-8EB8-4782-BB70-EE85DD0BA238}" type="presParOf" srcId="{F33625F1-539E-496E-86D8-0A972FFC3064}" destId="{1B5A937E-2C92-43CE-AF2E-C02A401E4D37}" srcOrd="1" destOrd="0" presId="urn:microsoft.com/office/officeart/2018/5/layout/IconCircleLabelList"/>
    <dgm:cxn modelId="{13131639-ACDB-4C48-9FB4-BAD982A823DD}" type="presParOf" srcId="{F33625F1-539E-496E-86D8-0A972FFC3064}" destId="{29F3FDA9-9F2E-4ECF-9A1A-6D6F9131954B}" srcOrd="2" destOrd="0" presId="urn:microsoft.com/office/officeart/2018/5/layout/IconCircleLabelList"/>
    <dgm:cxn modelId="{FE890956-7D8E-44D5-B26E-E2EEC81A3099}" type="presParOf" srcId="{29F3FDA9-9F2E-4ECF-9A1A-6D6F9131954B}" destId="{FA4931B0-34FB-4919-B463-114A48539DCB}" srcOrd="0" destOrd="0" presId="urn:microsoft.com/office/officeart/2018/5/layout/IconCircleLabelList"/>
    <dgm:cxn modelId="{3C830062-4A35-4960-BCD4-CA580310B302}" type="presParOf" srcId="{29F3FDA9-9F2E-4ECF-9A1A-6D6F9131954B}" destId="{8C7015D6-44D4-4C7D-A4B8-D375E88782CD}" srcOrd="1" destOrd="0" presId="urn:microsoft.com/office/officeart/2018/5/layout/IconCircleLabelList"/>
    <dgm:cxn modelId="{E47ECE23-5938-4BD1-BEFE-675FB4AB07DC}" type="presParOf" srcId="{29F3FDA9-9F2E-4ECF-9A1A-6D6F9131954B}" destId="{4DCED531-4EA4-42F4-9FE3-8CFB88A8BE7D}" srcOrd="2" destOrd="0" presId="urn:microsoft.com/office/officeart/2018/5/layout/IconCircleLabelList"/>
    <dgm:cxn modelId="{8D680022-F717-4599-A0BE-7ECECD4B26E3}" type="presParOf" srcId="{29F3FDA9-9F2E-4ECF-9A1A-6D6F9131954B}" destId="{685B8785-5CE5-4CFD-A164-7C0617D1972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000DB4-E97C-4518-BA65-A66082C5110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AC62177-B839-4EC4-BCC8-288F8B829C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Admit what you don’t know.</a:t>
          </a:r>
        </a:p>
      </dgm:t>
    </dgm:pt>
    <dgm:pt modelId="{418B6FBF-5FC8-4406-95ED-FF28D6C07477}" type="parTrans" cxnId="{A211B956-97D4-4038-A7B5-0AB08A1D8BBB}">
      <dgm:prSet/>
      <dgm:spPr/>
      <dgm:t>
        <a:bodyPr/>
        <a:lstStyle/>
        <a:p>
          <a:endParaRPr lang="en-US"/>
        </a:p>
      </dgm:t>
    </dgm:pt>
    <dgm:pt modelId="{7D45CCAA-FB0D-4889-8F7F-D936782CAB6E}" type="sibTrans" cxnId="{A211B956-97D4-4038-A7B5-0AB08A1D8BBB}">
      <dgm:prSet/>
      <dgm:spPr/>
      <dgm:t>
        <a:bodyPr/>
        <a:lstStyle/>
        <a:p>
          <a:endParaRPr lang="en-US"/>
        </a:p>
      </dgm:t>
    </dgm:pt>
    <dgm:pt modelId="{82D733F2-FE41-49BF-9482-C606B1A314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Lead with authenticity, not bravado.</a:t>
          </a:r>
        </a:p>
      </dgm:t>
    </dgm:pt>
    <dgm:pt modelId="{2385AADB-EDE4-425C-9C6B-111E3686D132}" type="parTrans" cxnId="{6AFFFDD3-6100-4F77-9AD0-FB7D096681F8}">
      <dgm:prSet/>
      <dgm:spPr/>
      <dgm:t>
        <a:bodyPr/>
        <a:lstStyle/>
        <a:p>
          <a:endParaRPr lang="en-US"/>
        </a:p>
      </dgm:t>
    </dgm:pt>
    <dgm:pt modelId="{91ABD0F7-CC4C-464F-A2B1-63EA140094CB}" type="sibTrans" cxnId="{6AFFFDD3-6100-4F77-9AD0-FB7D096681F8}">
      <dgm:prSet/>
      <dgm:spPr/>
      <dgm:t>
        <a:bodyPr/>
        <a:lstStyle/>
        <a:p>
          <a:endParaRPr lang="en-US"/>
        </a:p>
      </dgm:t>
    </dgm:pt>
    <dgm:pt modelId="{EC2F949B-A0F7-4826-B56F-CB7B4F4337C5}" type="pres">
      <dgm:prSet presAssocID="{5C000DB4-E97C-4518-BA65-A66082C5110B}" presName="root" presStyleCnt="0">
        <dgm:presLayoutVars>
          <dgm:dir/>
          <dgm:resizeHandles val="exact"/>
        </dgm:presLayoutVars>
      </dgm:prSet>
      <dgm:spPr/>
    </dgm:pt>
    <dgm:pt modelId="{E743B279-DAC1-4553-8CF9-1E5656EC1647}" type="pres">
      <dgm:prSet presAssocID="{6AC62177-B839-4EC4-BCC8-288F8B829CA8}" presName="compNode" presStyleCnt="0"/>
      <dgm:spPr/>
    </dgm:pt>
    <dgm:pt modelId="{A1FFCF01-BDE0-4839-A499-3CC586DC3956}" type="pres">
      <dgm:prSet presAssocID="{6AC62177-B839-4EC4-BCC8-288F8B829C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8AF0F817-1B6B-4834-96CF-34B2909E88DC}" type="pres">
      <dgm:prSet presAssocID="{6AC62177-B839-4EC4-BCC8-288F8B829CA8}" presName="spaceRect" presStyleCnt="0"/>
      <dgm:spPr/>
    </dgm:pt>
    <dgm:pt modelId="{9E7D87CC-60B5-4123-97EC-7F903966E101}" type="pres">
      <dgm:prSet presAssocID="{6AC62177-B839-4EC4-BCC8-288F8B829CA8}" presName="textRect" presStyleLbl="revTx" presStyleIdx="0" presStyleCnt="2">
        <dgm:presLayoutVars>
          <dgm:chMax val="1"/>
          <dgm:chPref val="1"/>
        </dgm:presLayoutVars>
      </dgm:prSet>
      <dgm:spPr/>
    </dgm:pt>
    <dgm:pt modelId="{ECF1387A-D3DA-4C9C-8931-D66BA8629323}" type="pres">
      <dgm:prSet presAssocID="{7D45CCAA-FB0D-4889-8F7F-D936782CAB6E}" presName="sibTrans" presStyleCnt="0"/>
      <dgm:spPr/>
    </dgm:pt>
    <dgm:pt modelId="{FA948710-25F1-474D-9F21-C8FD371AF3DE}" type="pres">
      <dgm:prSet presAssocID="{82D733F2-FE41-49BF-9482-C606B1A31484}" presName="compNode" presStyleCnt="0"/>
      <dgm:spPr/>
    </dgm:pt>
    <dgm:pt modelId="{43BF8446-DAFA-437A-9AC1-2B0915AE26D2}" type="pres">
      <dgm:prSet presAssocID="{82D733F2-FE41-49BF-9482-C606B1A3148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72E3A1CB-2C22-488C-8F86-DE800BB1562C}" type="pres">
      <dgm:prSet presAssocID="{82D733F2-FE41-49BF-9482-C606B1A31484}" presName="spaceRect" presStyleCnt="0"/>
      <dgm:spPr/>
    </dgm:pt>
    <dgm:pt modelId="{4E125006-008C-4B18-9702-61B65E3ECB31}" type="pres">
      <dgm:prSet presAssocID="{82D733F2-FE41-49BF-9482-C606B1A3148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8D6200F-8573-4787-B3AF-E9D9E178797B}" type="presOf" srcId="{5C000DB4-E97C-4518-BA65-A66082C5110B}" destId="{EC2F949B-A0F7-4826-B56F-CB7B4F4337C5}" srcOrd="0" destOrd="0" presId="urn:microsoft.com/office/officeart/2018/2/layout/IconLabelList"/>
    <dgm:cxn modelId="{73FCB672-B589-40D3-B7CC-CA5FF9C4E922}" type="presOf" srcId="{82D733F2-FE41-49BF-9482-C606B1A31484}" destId="{4E125006-008C-4B18-9702-61B65E3ECB31}" srcOrd="0" destOrd="0" presId="urn:microsoft.com/office/officeart/2018/2/layout/IconLabelList"/>
    <dgm:cxn modelId="{A211B956-97D4-4038-A7B5-0AB08A1D8BBB}" srcId="{5C000DB4-E97C-4518-BA65-A66082C5110B}" destId="{6AC62177-B839-4EC4-BCC8-288F8B829CA8}" srcOrd="0" destOrd="0" parTransId="{418B6FBF-5FC8-4406-95ED-FF28D6C07477}" sibTransId="{7D45CCAA-FB0D-4889-8F7F-D936782CAB6E}"/>
    <dgm:cxn modelId="{13AC5AC0-2DA3-40D5-AF7A-9DFD6BD4283B}" type="presOf" srcId="{6AC62177-B839-4EC4-BCC8-288F8B829CA8}" destId="{9E7D87CC-60B5-4123-97EC-7F903966E101}" srcOrd="0" destOrd="0" presId="urn:microsoft.com/office/officeart/2018/2/layout/IconLabelList"/>
    <dgm:cxn modelId="{6AFFFDD3-6100-4F77-9AD0-FB7D096681F8}" srcId="{5C000DB4-E97C-4518-BA65-A66082C5110B}" destId="{82D733F2-FE41-49BF-9482-C606B1A31484}" srcOrd="1" destOrd="0" parTransId="{2385AADB-EDE4-425C-9C6B-111E3686D132}" sibTransId="{91ABD0F7-CC4C-464F-A2B1-63EA140094CB}"/>
    <dgm:cxn modelId="{BBF7A57B-4094-4148-9DFB-17C20B464572}" type="presParOf" srcId="{EC2F949B-A0F7-4826-B56F-CB7B4F4337C5}" destId="{E743B279-DAC1-4553-8CF9-1E5656EC1647}" srcOrd="0" destOrd="0" presId="urn:microsoft.com/office/officeart/2018/2/layout/IconLabelList"/>
    <dgm:cxn modelId="{34B045C1-D1C4-470A-9734-551A0B91A9F5}" type="presParOf" srcId="{E743B279-DAC1-4553-8CF9-1E5656EC1647}" destId="{A1FFCF01-BDE0-4839-A499-3CC586DC3956}" srcOrd="0" destOrd="0" presId="urn:microsoft.com/office/officeart/2018/2/layout/IconLabelList"/>
    <dgm:cxn modelId="{30CED85D-F9FF-45F9-A83A-0BEBBC48AAF9}" type="presParOf" srcId="{E743B279-DAC1-4553-8CF9-1E5656EC1647}" destId="{8AF0F817-1B6B-4834-96CF-34B2909E88DC}" srcOrd="1" destOrd="0" presId="urn:microsoft.com/office/officeart/2018/2/layout/IconLabelList"/>
    <dgm:cxn modelId="{777D34B2-EA85-4937-BA34-73840D15E81F}" type="presParOf" srcId="{E743B279-DAC1-4553-8CF9-1E5656EC1647}" destId="{9E7D87CC-60B5-4123-97EC-7F903966E101}" srcOrd="2" destOrd="0" presId="urn:microsoft.com/office/officeart/2018/2/layout/IconLabelList"/>
    <dgm:cxn modelId="{D98AEF63-8D19-472C-B2C7-28155488AEDF}" type="presParOf" srcId="{EC2F949B-A0F7-4826-B56F-CB7B4F4337C5}" destId="{ECF1387A-D3DA-4C9C-8931-D66BA8629323}" srcOrd="1" destOrd="0" presId="urn:microsoft.com/office/officeart/2018/2/layout/IconLabelList"/>
    <dgm:cxn modelId="{10B54726-AB3E-4C47-965A-5D7868C10E80}" type="presParOf" srcId="{EC2F949B-A0F7-4826-B56F-CB7B4F4337C5}" destId="{FA948710-25F1-474D-9F21-C8FD371AF3DE}" srcOrd="2" destOrd="0" presId="urn:microsoft.com/office/officeart/2018/2/layout/IconLabelList"/>
    <dgm:cxn modelId="{71D23C3D-4962-4B12-A658-AAA32C677844}" type="presParOf" srcId="{FA948710-25F1-474D-9F21-C8FD371AF3DE}" destId="{43BF8446-DAFA-437A-9AC1-2B0915AE26D2}" srcOrd="0" destOrd="0" presId="urn:microsoft.com/office/officeart/2018/2/layout/IconLabelList"/>
    <dgm:cxn modelId="{510C6076-A3E3-47EA-975B-FBE4F1B19527}" type="presParOf" srcId="{FA948710-25F1-474D-9F21-C8FD371AF3DE}" destId="{72E3A1CB-2C22-488C-8F86-DE800BB1562C}" srcOrd="1" destOrd="0" presId="urn:microsoft.com/office/officeart/2018/2/layout/IconLabelList"/>
    <dgm:cxn modelId="{6BFD0AEC-BAF7-4E9D-946B-AB14B51F7633}" type="presParOf" srcId="{FA948710-25F1-474D-9F21-C8FD371AF3DE}" destId="{4E125006-008C-4B18-9702-61B65E3ECB3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51FFB8-F4E7-4D52-B5FA-8F8846914B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46C70FF-7F99-46AF-871A-16EE660658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Celebrate wins and listen more.</a:t>
          </a:r>
        </a:p>
      </dgm:t>
    </dgm:pt>
    <dgm:pt modelId="{B399C12B-1F20-4D95-89F8-179B4F9D7EAA}" type="parTrans" cxnId="{A6886A0E-9595-4AC5-BC9A-57D9051EEC3B}">
      <dgm:prSet/>
      <dgm:spPr/>
      <dgm:t>
        <a:bodyPr/>
        <a:lstStyle/>
        <a:p>
          <a:endParaRPr lang="en-US"/>
        </a:p>
      </dgm:t>
    </dgm:pt>
    <dgm:pt modelId="{EF20E9D4-40AE-4119-814E-409D328F7F07}" type="sibTrans" cxnId="{A6886A0E-9595-4AC5-BC9A-57D9051EEC3B}">
      <dgm:prSet/>
      <dgm:spPr/>
      <dgm:t>
        <a:bodyPr/>
        <a:lstStyle/>
        <a:p>
          <a:endParaRPr lang="en-US"/>
        </a:p>
      </dgm:t>
    </dgm:pt>
    <dgm:pt modelId="{4A415DD8-EFC8-4E55-AA79-E95410B072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Avoid burnout by not being indispensable.</a:t>
          </a:r>
        </a:p>
      </dgm:t>
    </dgm:pt>
    <dgm:pt modelId="{40629BF0-6A6E-433C-9818-FF3A9355AFBB}" type="parTrans" cxnId="{EE35305B-4074-4535-A772-490265429904}">
      <dgm:prSet/>
      <dgm:spPr/>
      <dgm:t>
        <a:bodyPr/>
        <a:lstStyle/>
        <a:p>
          <a:endParaRPr lang="en-US"/>
        </a:p>
      </dgm:t>
    </dgm:pt>
    <dgm:pt modelId="{29821DCD-8878-46EF-8738-584D1C94282C}" type="sibTrans" cxnId="{EE35305B-4074-4535-A772-490265429904}">
      <dgm:prSet/>
      <dgm:spPr/>
      <dgm:t>
        <a:bodyPr/>
        <a:lstStyle/>
        <a:p>
          <a:endParaRPr lang="en-US"/>
        </a:p>
      </dgm:t>
    </dgm:pt>
    <dgm:pt modelId="{B7CE150D-A12E-4C1A-96BA-F215AE0FF332}" type="pres">
      <dgm:prSet presAssocID="{2751FFB8-F4E7-4D52-B5FA-8F8846914B2C}" presName="root" presStyleCnt="0">
        <dgm:presLayoutVars>
          <dgm:dir/>
          <dgm:resizeHandles val="exact"/>
        </dgm:presLayoutVars>
      </dgm:prSet>
      <dgm:spPr/>
    </dgm:pt>
    <dgm:pt modelId="{0A053C01-116F-447F-9DDD-DF837C5B610F}" type="pres">
      <dgm:prSet presAssocID="{846C70FF-7F99-46AF-871A-16EE660658D1}" presName="compNode" presStyleCnt="0"/>
      <dgm:spPr/>
    </dgm:pt>
    <dgm:pt modelId="{CE5ED3DD-B214-4772-BD44-E26BE88D9EAB}" type="pres">
      <dgm:prSet presAssocID="{846C70FF-7F99-46AF-871A-16EE660658D1}" presName="bgRect" presStyleLbl="bgShp" presStyleIdx="0" presStyleCnt="2"/>
      <dgm:spPr/>
    </dgm:pt>
    <dgm:pt modelId="{6DAF6166-7130-4063-B337-430C126808D2}" type="pres">
      <dgm:prSet presAssocID="{846C70FF-7F99-46AF-871A-16EE660658D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DE76D887-CB19-41C1-A24F-6D5840BE4450}" type="pres">
      <dgm:prSet presAssocID="{846C70FF-7F99-46AF-871A-16EE660658D1}" presName="spaceRect" presStyleCnt="0"/>
      <dgm:spPr/>
    </dgm:pt>
    <dgm:pt modelId="{B39833BD-8675-4DE1-8F48-BABC33C23B22}" type="pres">
      <dgm:prSet presAssocID="{846C70FF-7F99-46AF-871A-16EE660658D1}" presName="parTx" presStyleLbl="revTx" presStyleIdx="0" presStyleCnt="2">
        <dgm:presLayoutVars>
          <dgm:chMax val="0"/>
          <dgm:chPref val="0"/>
        </dgm:presLayoutVars>
      </dgm:prSet>
      <dgm:spPr/>
    </dgm:pt>
    <dgm:pt modelId="{4AB7599A-A402-4726-86C4-6421EEEC5502}" type="pres">
      <dgm:prSet presAssocID="{EF20E9D4-40AE-4119-814E-409D328F7F07}" presName="sibTrans" presStyleCnt="0"/>
      <dgm:spPr/>
    </dgm:pt>
    <dgm:pt modelId="{6A6280A1-0C05-4F1D-A4F9-AF2A381A2FBB}" type="pres">
      <dgm:prSet presAssocID="{4A415DD8-EFC8-4E55-AA79-E95410B072C5}" presName="compNode" presStyleCnt="0"/>
      <dgm:spPr/>
    </dgm:pt>
    <dgm:pt modelId="{5D8F3B40-24A5-4080-AA8A-3DE8CC193ED6}" type="pres">
      <dgm:prSet presAssocID="{4A415DD8-EFC8-4E55-AA79-E95410B072C5}" presName="bgRect" presStyleLbl="bgShp" presStyleIdx="1" presStyleCnt="2"/>
      <dgm:spPr/>
    </dgm:pt>
    <dgm:pt modelId="{6AFA72E4-7201-4428-9869-26356E8B8BAF}" type="pres">
      <dgm:prSet presAssocID="{4A415DD8-EFC8-4E55-AA79-E95410B072C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B58E2D0-1A63-4000-87D4-C7788BE9F5CD}" type="pres">
      <dgm:prSet presAssocID="{4A415DD8-EFC8-4E55-AA79-E95410B072C5}" presName="spaceRect" presStyleCnt="0"/>
      <dgm:spPr/>
    </dgm:pt>
    <dgm:pt modelId="{7DB9B577-F45E-4EAE-BAE1-347B935B373A}" type="pres">
      <dgm:prSet presAssocID="{4A415DD8-EFC8-4E55-AA79-E95410B072C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2A26603-3216-498E-BA2F-2E6DF31942AF}" type="presOf" srcId="{846C70FF-7F99-46AF-871A-16EE660658D1}" destId="{B39833BD-8675-4DE1-8F48-BABC33C23B22}" srcOrd="0" destOrd="0" presId="urn:microsoft.com/office/officeart/2018/2/layout/IconVerticalSolidList"/>
    <dgm:cxn modelId="{A6886A0E-9595-4AC5-BC9A-57D9051EEC3B}" srcId="{2751FFB8-F4E7-4D52-B5FA-8F8846914B2C}" destId="{846C70FF-7F99-46AF-871A-16EE660658D1}" srcOrd="0" destOrd="0" parTransId="{B399C12B-1F20-4D95-89F8-179B4F9D7EAA}" sibTransId="{EF20E9D4-40AE-4119-814E-409D328F7F07}"/>
    <dgm:cxn modelId="{EE35305B-4074-4535-A772-490265429904}" srcId="{2751FFB8-F4E7-4D52-B5FA-8F8846914B2C}" destId="{4A415DD8-EFC8-4E55-AA79-E95410B072C5}" srcOrd="1" destOrd="0" parTransId="{40629BF0-6A6E-433C-9818-FF3A9355AFBB}" sibTransId="{29821DCD-8878-46EF-8738-584D1C94282C}"/>
    <dgm:cxn modelId="{9D2D8944-F428-4E99-A496-738D8EA4DE71}" type="presOf" srcId="{4A415DD8-EFC8-4E55-AA79-E95410B072C5}" destId="{7DB9B577-F45E-4EAE-BAE1-347B935B373A}" srcOrd="0" destOrd="0" presId="urn:microsoft.com/office/officeart/2018/2/layout/IconVerticalSolidList"/>
    <dgm:cxn modelId="{478539FC-35B8-41AB-AF9D-18267EA00231}" type="presOf" srcId="{2751FFB8-F4E7-4D52-B5FA-8F8846914B2C}" destId="{B7CE150D-A12E-4C1A-96BA-F215AE0FF332}" srcOrd="0" destOrd="0" presId="urn:microsoft.com/office/officeart/2018/2/layout/IconVerticalSolidList"/>
    <dgm:cxn modelId="{94E5BCA7-57CE-459C-8FF5-FB9B6CD53934}" type="presParOf" srcId="{B7CE150D-A12E-4C1A-96BA-F215AE0FF332}" destId="{0A053C01-116F-447F-9DDD-DF837C5B610F}" srcOrd="0" destOrd="0" presId="urn:microsoft.com/office/officeart/2018/2/layout/IconVerticalSolidList"/>
    <dgm:cxn modelId="{E6675A2C-F4B7-459B-80CF-6A9BB62CCF02}" type="presParOf" srcId="{0A053C01-116F-447F-9DDD-DF837C5B610F}" destId="{CE5ED3DD-B214-4772-BD44-E26BE88D9EAB}" srcOrd="0" destOrd="0" presId="urn:microsoft.com/office/officeart/2018/2/layout/IconVerticalSolidList"/>
    <dgm:cxn modelId="{ACB90269-3AB2-4187-A7C5-D5F8585804E3}" type="presParOf" srcId="{0A053C01-116F-447F-9DDD-DF837C5B610F}" destId="{6DAF6166-7130-4063-B337-430C126808D2}" srcOrd="1" destOrd="0" presId="urn:microsoft.com/office/officeart/2018/2/layout/IconVerticalSolidList"/>
    <dgm:cxn modelId="{3600EF7C-B68A-4CDE-81A9-8044CE49487B}" type="presParOf" srcId="{0A053C01-116F-447F-9DDD-DF837C5B610F}" destId="{DE76D887-CB19-41C1-A24F-6D5840BE4450}" srcOrd="2" destOrd="0" presId="urn:microsoft.com/office/officeart/2018/2/layout/IconVerticalSolidList"/>
    <dgm:cxn modelId="{CA01DB71-F20E-4765-8247-B4CB652B46D8}" type="presParOf" srcId="{0A053C01-116F-447F-9DDD-DF837C5B610F}" destId="{B39833BD-8675-4DE1-8F48-BABC33C23B22}" srcOrd="3" destOrd="0" presId="urn:microsoft.com/office/officeart/2018/2/layout/IconVerticalSolidList"/>
    <dgm:cxn modelId="{FDBC5773-40A4-4DE9-B5F9-2FC68AC14EE6}" type="presParOf" srcId="{B7CE150D-A12E-4C1A-96BA-F215AE0FF332}" destId="{4AB7599A-A402-4726-86C4-6421EEEC5502}" srcOrd="1" destOrd="0" presId="urn:microsoft.com/office/officeart/2018/2/layout/IconVerticalSolidList"/>
    <dgm:cxn modelId="{A5A8B29D-F601-4B96-B844-2259DA6FAAF5}" type="presParOf" srcId="{B7CE150D-A12E-4C1A-96BA-F215AE0FF332}" destId="{6A6280A1-0C05-4F1D-A4F9-AF2A381A2FBB}" srcOrd="2" destOrd="0" presId="urn:microsoft.com/office/officeart/2018/2/layout/IconVerticalSolidList"/>
    <dgm:cxn modelId="{D8B25A10-FC85-4954-8D3D-5DE4FC98A21B}" type="presParOf" srcId="{6A6280A1-0C05-4F1D-A4F9-AF2A381A2FBB}" destId="{5D8F3B40-24A5-4080-AA8A-3DE8CC193ED6}" srcOrd="0" destOrd="0" presId="urn:microsoft.com/office/officeart/2018/2/layout/IconVerticalSolidList"/>
    <dgm:cxn modelId="{909C6E47-8C34-49B4-9FA1-AB37F79AD7CD}" type="presParOf" srcId="{6A6280A1-0C05-4F1D-A4F9-AF2A381A2FBB}" destId="{6AFA72E4-7201-4428-9869-26356E8B8BAF}" srcOrd="1" destOrd="0" presId="urn:microsoft.com/office/officeart/2018/2/layout/IconVerticalSolidList"/>
    <dgm:cxn modelId="{0D5C365B-A1AE-405A-8017-A786187B88DD}" type="presParOf" srcId="{6A6280A1-0C05-4F1D-A4F9-AF2A381A2FBB}" destId="{5B58E2D0-1A63-4000-87D4-C7788BE9F5CD}" srcOrd="2" destOrd="0" presId="urn:microsoft.com/office/officeart/2018/2/layout/IconVerticalSolidList"/>
    <dgm:cxn modelId="{7C3F896A-0218-4C09-AD5B-2E0C88C4821D}" type="presParOf" srcId="{6A6280A1-0C05-4F1D-A4F9-AF2A381A2FBB}" destId="{7DB9B577-F45E-4EAE-BAE1-347B935B37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964E-F7E9-4080-A231-16605C67FB2B}">
      <dsp:nvSpPr>
        <dsp:cNvPr id="0" name=""/>
        <dsp:cNvSpPr/>
      </dsp:nvSpPr>
      <dsp:spPr>
        <a:xfrm>
          <a:off x="724790" y="420668"/>
          <a:ext cx="2127375" cy="21273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B0C09-8CB4-4D2E-B9E3-D4FD62CECBCE}">
      <dsp:nvSpPr>
        <dsp:cNvPr id="0" name=""/>
        <dsp:cNvSpPr/>
      </dsp:nvSpPr>
      <dsp:spPr>
        <a:xfrm>
          <a:off x="1178165" y="874044"/>
          <a:ext cx="1220625" cy="1220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F95EC-D64E-45C7-BF7A-7A01F3408558}">
      <dsp:nvSpPr>
        <dsp:cNvPr id="0" name=""/>
        <dsp:cNvSpPr/>
      </dsp:nvSpPr>
      <dsp:spPr>
        <a:xfrm>
          <a:off x="44727" y="3210669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Emotional fatigue and policy whiplash.</a:t>
          </a:r>
        </a:p>
      </dsp:txBody>
      <dsp:txXfrm>
        <a:off x="44727" y="3210669"/>
        <a:ext cx="3487500" cy="720000"/>
      </dsp:txXfrm>
    </dsp:sp>
    <dsp:sp modelId="{14C41573-88D4-4339-9708-0929AE86AE49}">
      <dsp:nvSpPr>
        <dsp:cNvPr id="0" name=""/>
        <dsp:cNvSpPr/>
      </dsp:nvSpPr>
      <dsp:spPr>
        <a:xfrm>
          <a:off x="4822602" y="420668"/>
          <a:ext cx="2127375" cy="21273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1E3C2-A752-4E99-9DA9-6CF037240110}">
      <dsp:nvSpPr>
        <dsp:cNvPr id="0" name=""/>
        <dsp:cNvSpPr/>
      </dsp:nvSpPr>
      <dsp:spPr>
        <a:xfrm>
          <a:off x="5275977" y="874044"/>
          <a:ext cx="1220625" cy="1220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5D1CD-439F-455B-B4B4-FEECF797842C}">
      <dsp:nvSpPr>
        <dsp:cNvPr id="0" name=""/>
        <dsp:cNvSpPr/>
      </dsp:nvSpPr>
      <dsp:spPr>
        <a:xfrm>
          <a:off x="4142540" y="3210669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High-pressure roles and loss of control.</a:t>
          </a:r>
        </a:p>
      </dsp:txBody>
      <dsp:txXfrm>
        <a:off x="4142540" y="3210669"/>
        <a:ext cx="34875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16AF-D4BB-4EE9-91C5-CAD59C4B141D}">
      <dsp:nvSpPr>
        <dsp:cNvPr id="0" name=""/>
        <dsp:cNvSpPr/>
      </dsp:nvSpPr>
      <dsp:spPr>
        <a:xfrm>
          <a:off x="1031212" y="837793"/>
          <a:ext cx="1554187" cy="1554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7C435-D3E0-4E21-B5A1-D3CA5A737B6D}">
      <dsp:nvSpPr>
        <dsp:cNvPr id="0" name=""/>
        <dsp:cNvSpPr/>
      </dsp:nvSpPr>
      <dsp:spPr>
        <a:xfrm>
          <a:off x="81430" y="2793544"/>
          <a:ext cx="345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wellness apps and quiet rooms.</a:t>
          </a:r>
        </a:p>
      </dsp:txBody>
      <dsp:txXfrm>
        <a:off x="81430" y="2793544"/>
        <a:ext cx="3453750" cy="720000"/>
      </dsp:txXfrm>
    </dsp:sp>
    <dsp:sp modelId="{5323CE01-48D8-4E86-BC4C-6009ABA05D3E}">
      <dsp:nvSpPr>
        <dsp:cNvPr id="0" name=""/>
        <dsp:cNvSpPr/>
      </dsp:nvSpPr>
      <dsp:spPr>
        <a:xfrm>
          <a:off x="5089368" y="837793"/>
          <a:ext cx="1554187" cy="1554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B6C87-3065-41B9-86B6-1A0505FABFDF}">
      <dsp:nvSpPr>
        <dsp:cNvPr id="0" name=""/>
        <dsp:cNvSpPr/>
      </dsp:nvSpPr>
      <dsp:spPr>
        <a:xfrm>
          <a:off x="4139587" y="2793544"/>
          <a:ext cx="345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Bring in outside wellness support.</a:t>
          </a:r>
        </a:p>
      </dsp:txBody>
      <dsp:txXfrm>
        <a:off x="4139587" y="2793544"/>
        <a:ext cx="345375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F1BA8-0066-4866-B78A-4F87C79D13A5}">
      <dsp:nvSpPr>
        <dsp:cNvPr id="0" name=""/>
        <dsp:cNvSpPr/>
      </dsp:nvSpPr>
      <dsp:spPr>
        <a:xfrm>
          <a:off x="1031212" y="837793"/>
          <a:ext cx="1554187" cy="1554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63B1D-C365-455F-9AE1-0F708893F294}">
      <dsp:nvSpPr>
        <dsp:cNvPr id="0" name=""/>
        <dsp:cNvSpPr/>
      </dsp:nvSpPr>
      <dsp:spPr>
        <a:xfrm>
          <a:off x="81430" y="2793544"/>
          <a:ext cx="345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Movement lowers stress.</a:t>
          </a:r>
        </a:p>
      </dsp:txBody>
      <dsp:txXfrm>
        <a:off x="81430" y="2793544"/>
        <a:ext cx="3453750" cy="720000"/>
      </dsp:txXfrm>
    </dsp:sp>
    <dsp:sp modelId="{AC3CCF48-B64E-40B5-9005-D0ADCF09BA6F}">
      <dsp:nvSpPr>
        <dsp:cNvPr id="0" name=""/>
        <dsp:cNvSpPr/>
      </dsp:nvSpPr>
      <dsp:spPr>
        <a:xfrm>
          <a:off x="5089368" y="837793"/>
          <a:ext cx="1554187" cy="1554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85165-2368-46AC-8BD7-0380906674E7}">
      <dsp:nvSpPr>
        <dsp:cNvPr id="0" name=""/>
        <dsp:cNvSpPr/>
      </dsp:nvSpPr>
      <dsp:spPr>
        <a:xfrm>
          <a:off x="4139587" y="2793544"/>
          <a:ext cx="345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Opens creative dialogue.</a:t>
          </a:r>
        </a:p>
      </dsp:txBody>
      <dsp:txXfrm>
        <a:off x="4139587" y="2793544"/>
        <a:ext cx="345375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635BE-0803-428C-850E-9D7D9AA3C181}">
      <dsp:nvSpPr>
        <dsp:cNvPr id="0" name=""/>
        <dsp:cNvSpPr/>
      </dsp:nvSpPr>
      <dsp:spPr>
        <a:xfrm>
          <a:off x="1031212" y="837793"/>
          <a:ext cx="1554187" cy="1554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90CA0-0486-40A3-8B30-AB276E832104}">
      <dsp:nvSpPr>
        <dsp:cNvPr id="0" name=""/>
        <dsp:cNvSpPr/>
      </dsp:nvSpPr>
      <dsp:spPr>
        <a:xfrm>
          <a:off x="81430" y="2793544"/>
          <a:ext cx="345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Try Calm Business, Headspace for Work.</a:t>
          </a:r>
        </a:p>
      </dsp:txBody>
      <dsp:txXfrm>
        <a:off x="81430" y="2793544"/>
        <a:ext cx="3453750" cy="720000"/>
      </dsp:txXfrm>
    </dsp:sp>
    <dsp:sp modelId="{B04A62CF-0E86-438E-B662-3EBAB6E78DAB}">
      <dsp:nvSpPr>
        <dsp:cNvPr id="0" name=""/>
        <dsp:cNvSpPr/>
      </dsp:nvSpPr>
      <dsp:spPr>
        <a:xfrm>
          <a:off x="5089368" y="837793"/>
          <a:ext cx="1554187" cy="1554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94E16-1D76-46AE-AFE9-00349F125E9B}">
      <dsp:nvSpPr>
        <dsp:cNvPr id="0" name=""/>
        <dsp:cNvSpPr/>
      </dsp:nvSpPr>
      <dsp:spPr>
        <a:xfrm>
          <a:off x="4139587" y="2793544"/>
          <a:ext cx="345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Refer to NAR therapy resources.</a:t>
          </a:r>
        </a:p>
      </dsp:txBody>
      <dsp:txXfrm>
        <a:off x="4139587" y="2793544"/>
        <a:ext cx="345375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A2F04-E719-4BED-84C2-5E07E7A9CD6C}">
      <dsp:nvSpPr>
        <dsp:cNvPr id="0" name=""/>
        <dsp:cNvSpPr/>
      </dsp:nvSpPr>
      <dsp:spPr>
        <a:xfrm>
          <a:off x="1039" y="2038412"/>
          <a:ext cx="2249165" cy="1461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“I lead with calm and clarity.”</a:t>
          </a:r>
        </a:p>
      </dsp:txBody>
      <dsp:txXfrm>
        <a:off x="72406" y="2109779"/>
        <a:ext cx="2106431" cy="1319223"/>
      </dsp:txXfrm>
    </dsp:sp>
    <dsp:sp modelId="{BA980938-FA68-4082-846C-A0BDDC68E712}">
      <dsp:nvSpPr>
        <dsp:cNvPr id="0" name=""/>
        <dsp:cNvSpPr/>
      </dsp:nvSpPr>
      <dsp:spPr>
        <a:xfrm>
          <a:off x="1125622" y="1527957"/>
          <a:ext cx="2482867" cy="2482867"/>
        </a:xfrm>
        <a:custGeom>
          <a:avLst/>
          <a:gdLst/>
          <a:ahLst/>
          <a:cxnLst/>
          <a:rect l="0" t="0" r="0" b="0"/>
          <a:pathLst>
            <a:path>
              <a:moveTo>
                <a:pt x="249972" y="494330"/>
              </a:moveTo>
              <a:arcTo wR="1241433" hR="1241433" stAng="13019963" swAng="63600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3C4B3-3D15-4D53-8271-1C4573B2B8F6}">
      <dsp:nvSpPr>
        <dsp:cNvPr id="0" name=""/>
        <dsp:cNvSpPr/>
      </dsp:nvSpPr>
      <dsp:spPr>
        <a:xfrm>
          <a:off x="2483907" y="2038412"/>
          <a:ext cx="2249165" cy="1461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Support your team by caring for you.</a:t>
          </a:r>
        </a:p>
      </dsp:txBody>
      <dsp:txXfrm>
        <a:off x="2555274" y="2109779"/>
        <a:ext cx="2106431" cy="1319223"/>
      </dsp:txXfrm>
    </dsp:sp>
    <dsp:sp modelId="{B5266056-8109-4BCB-BCF6-C0CE1C5B9B5A}">
      <dsp:nvSpPr>
        <dsp:cNvPr id="0" name=""/>
        <dsp:cNvSpPr/>
      </dsp:nvSpPr>
      <dsp:spPr>
        <a:xfrm>
          <a:off x="1125622" y="1527957"/>
          <a:ext cx="2482867" cy="2482867"/>
        </a:xfrm>
        <a:custGeom>
          <a:avLst/>
          <a:gdLst/>
          <a:ahLst/>
          <a:cxnLst/>
          <a:rect l="0" t="0" r="0" b="0"/>
          <a:pathLst>
            <a:path>
              <a:moveTo>
                <a:pt x="2232894" y="1988536"/>
              </a:moveTo>
              <a:arcTo wR="1241433" hR="1241433" stAng="2219963" swAng="63600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8236B-7A52-4F36-8379-B1F9D52DF974}">
      <dsp:nvSpPr>
        <dsp:cNvPr id="0" name=""/>
        <dsp:cNvSpPr/>
      </dsp:nvSpPr>
      <dsp:spPr>
        <a:xfrm>
          <a:off x="0" y="21112"/>
          <a:ext cx="5184184" cy="26926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800" kern="1200"/>
            <a:t>Normalize self-care as a strength.</a:t>
          </a:r>
        </a:p>
      </dsp:txBody>
      <dsp:txXfrm>
        <a:off x="131442" y="152554"/>
        <a:ext cx="4921300" cy="2429724"/>
      </dsp:txXfrm>
    </dsp:sp>
    <dsp:sp modelId="{1CB9B134-3B2C-47C5-87C1-42E1FB8586ED}">
      <dsp:nvSpPr>
        <dsp:cNvPr id="0" name=""/>
        <dsp:cNvSpPr/>
      </dsp:nvSpPr>
      <dsp:spPr>
        <a:xfrm>
          <a:off x="0" y="2823161"/>
          <a:ext cx="5184184" cy="2692608"/>
        </a:xfrm>
        <a:prstGeom prst="round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800" kern="1200"/>
            <a:t>Support agents without absorbing their stress.</a:t>
          </a:r>
        </a:p>
      </dsp:txBody>
      <dsp:txXfrm>
        <a:off x="131442" y="2954603"/>
        <a:ext cx="4921300" cy="2429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3135F-216B-4589-9FBC-80D4EE44C1F0}">
      <dsp:nvSpPr>
        <dsp:cNvPr id="0" name=""/>
        <dsp:cNvSpPr/>
      </dsp:nvSpPr>
      <dsp:spPr>
        <a:xfrm>
          <a:off x="0" y="899743"/>
          <a:ext cx="5184184" cy="16610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EE8D6-C03D-4CE7-A554-DA05D73E5723}">
      <dsp:nvSpPr>
        <dsp:cNvPr id="0" name=""/>
        <dsp:cNvSpPr/>
      </dsp:nvSpPr>
      <dsp:spPr>
        <a:xfrm>
          <a:off x="502472" y="1273483"/>
          <a:ext cx="913585" cy="913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EBC13-9A23-4B99-8696-B01DE0E93782}">
      <dsp:nvSpPr>
        <dsp:cNvPr id="0" name=""/>
        <dsp:cNvSpPr/>
      </dsp:nvSpPr>
      <dsp:spPr>
        <a:xfrm>
          <a:off x="1918529" y="899743"/>
          <a:ext cx="3265654" cy="1661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96" tIns="175796" rIns="175796" bIns="1757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resets, journaling, guided apps.</a:t>
          </a:r>
        </a:p>
      </dsp:txBody>
      <dsp:txXfrm>
        <a:off x="1918529" y="899743"/>
        <a:ext cx="3265654" cy="1661064"/>
      </dsp:txXfrm>
    </dsp:sp>
    <dsp:sp modelId="{AE8CE88F-C26C-4E8A-8B39-61758022C425}">
      <dsp:nvSpPr>
        <dsp:cNvPr id="0" name=""/>
        <dsp:cNvSpPr/>
      </dsp:nvSpPr>
      <dsp:spPr>
        <a:xfrm>
          <a:off x="0" y="2976074"/>
          <a:ext cx="5184184" cy="16610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3E2D4-BA1F-4911-A649-5884142B3F9A}">
      <dsp:nvSpPr>
        <dsp:cNvPr id="0" name=""/>
        <dsp:cNvSpPr/>
      </dsp:nvSpPr>
      <dsp:spPr>
        <a:xfrm>
          <a:off x="502472" y="3349814"/>
          <a:ext cx="913585" cy="913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725B7-438E-4043-A357-185F44F1A49E}">
      <dsp:nvSpPr>
        <dsp:cNvPr id="0" name=""/>
        <dsp:cNvSpPr/>
      </dsp:nvSpPr>
      <dsp:spPr>
        <a:xfrm>
          <a:off x="1918529" y="2976074"/>
          <a:ext cx="3265654" cy="1661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96" tIns="175796" rIns="175796" bIns="1757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Schedule mental health days.</a:t>
          </a:r>
        </a:p>
      </dsp:txBody>
      <dsp:txXfrm>
        <a:off x="1918529" y="2976074"/>
        <a:ext cx="3265654" cy="1661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CD9E4-B4A9-4E58-BE35-2924D359ACF2}">
      <dsp:nvSpPr>
        <dsp:cNvPr id="0" name=""/>
        <dsp:cNvSpPr/>
      </dsp:nvSpPr>
      <dsp:spPr>
        <a:xfrm>
          <a:off x="1031212" y="837793"/>
          <a:ext cx="1554187" cy="1554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5361E-EF2F-4CFD-A0C0-C48190C1C0B2}">
      <dsp:nvSpPr>
        <dsp:cNvPr id="0" name=""/>
        <dsp:cNvSpPr/>
      </dsp:nvSpPr>
      <dsp:spPr>
        <a:xfrm>
          <a:off x="81430" y="2793544"/>
          <a:ext cx="345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Reflect weekly on energy and needs.</a:t>
          </a:r>
        </a:p>
      </dsp:txBody>
      <dsp:txXfrm>
        <a:off x="81430" y="2793544"/>
        <a:ext cx="3453750" cy="720000"/>
      </dsp:txXfrm>
    </dsp:sp>
    <dsp:sp modelId="{2705C099-B04B-4C1A-A03A-DE9A335C05C2}">
      <dsp:nvSpPr>
        <dsp:cNvPr id="0" name=""/>
        <dsp:cNvSpPr/>
      </dsp:nvSpPr>
      <dsp:spPr>
        <a:xfrm>
          <a:off x="5089368" y="837793"/>
          <a:ext cx="1554187" cy="1554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360DE-28EA-4EC6-8FAA-BF33294AA9FA}">
      <dsp:nvSpPr>
        <dsp:cNvPr id="0" name=""/>
        <dsp:cNvSpPr/>
      </dsp:nvSpPr>
      <dsp:spPr>
        <a:xfrm>
          <a:off x="4139587" y="2793544"/>
          <a:ext cx="345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Who supports the leader?</a:t>
          </a:r>
        </a:p>
      </dsp:txBody>
      <dsp:txXfrm>
        <a:off x="4139587" y="2793544"/>
        <a:ext cx="3453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498E1-085B-4BD6-933E-FF5424D7382B}">
      <dsp:nvSpPr>
        <dsp:cNvPr id="0" name=""/>
        <dsp:cNvSpPr/>
      </dsp:nvSpPr>
      <dsp:spPr>
        <a:xfrm>
          <a:off x="566" y="1439804"/>
          <a:ext cx="1987329" cy="1261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CB39C-0FEB-4144-B92C-91BE858ACE64}">
      <dsp:nvSpPr>
        <dsp:cNvPr id="0" name=""/>
        <dsp:cNvSpPr/>
      </dsp:nvSpPr>
      <dsp:spPr>
        <a:xfrm>
          <a:off x="221380" y="1649578"/>
          <a:ext cx="1987329" cy="126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Limit screen time after hours.</a:t>
          </a:r>
        </a:p>
      </dsp:txBody>
      <dsp:txXfrm>
        <a:off x="258341" y="1686539"/>
        <a:ext cx="1913407" cy="1188032"/>
      </dsp:txXfrm>
    </dsp:sp>
    <dsp:sp modelId="{D5795AC4-7516-4BE4-A18A-628C9184154F}">
      <dsp:nvSpPr>
        <dsp:cNvPr id="0" name=""/>
        <dsp:cNvSpPr/>
      </dsp:nvSpPr>
      <dsp:spPr>
        <a:xfrm>
          <a:off x="2429524" y="1439804"/>
          <a:ext cx="1987329" cy="1261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B036E-C567-455F-A366-F97B1F566833}">
      <dsp:nvSpPr>
        <dsp:cNvPr id="0" name=""/>
        <dsp:cNvSpPr/>
      </dsp:nvSpPr>
      <dsp:spPr>
        <a:xfrm>
          <a:off x="2650339" y="1649578"/>
          <a:ext cx="1987329" cy="126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Respect and model boundaries.</a:t>
          </a:r>
        </a:p>
      </dsp:txBody>
      <dsp:txXfrm>
        <a:off x="2687300" y="1686539"/>
        <a:ext cx="1913407" cy="11880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2CBFC-018C-4CAD-8BB2-F1F9FA0E3231}">
      <dsp:nvSpPr>
        <dsp:cNvPr id="0" name=""/>
        <dsp:cNvSpPr/>
      </dsp:nvSpPr>
      <dsp:spPr>
        <a:xfrm>
          <a:off x="95217" y="1680252"/>
          <a:ext cx="990833" cy="9908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245AA-5085-4C22-80B0-E88FA451E82B}">
      <dsp:nvSpPr>
        <dsp:cNvPr id="0" name=""/>
        <dsp:cNvSpPr/>
      </dsp:nvSpPr>
      <dsp:spPr>
        <a:xfrm>
          <a:off x="303292" y="1888327"/>
          <a:ext cx="574683" cy="5746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59D6F-2BB5-401F-BB34-9F25A067AD04}">
      <dsp:nvSpPr>
        <dsp:cNvPr id="0" name=""/>
        <dsp:cNvSpPr/>
      </dsp:nvSpPr>
      <dsp:spPr>
        <a:xfrm>
          <a:off x="1298372" y="1680252"/>
          <a:ext cx="2335536" cy="99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Frame uncertainty as opportunity.</a:t>
          </a:r>
        </a:p>
      </dsp:txBody>
      <dsp:txXfrm>
        <a:off x="1298372" y="1680252"/>
        <a:ext cx="2335536" cy="990833"/>
      </dsp:txXfrm>
    </dsp:sp>
    <dsp:sp modelId="{FD570461-9552-4505-96DC-ABCFC6E85549}">
      <dsp:nvSpPr>
        <dsp:cNvPr id="0" name=""/>
        <dsp:cNvSpPr/>
      </dsp:nvSpPr>
      <dsp:spPr>
        <a:xfrm>
          <a:off x="4040858" y="1680252"/>
          <a:ext cx="990833" cy="9908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ACE66-6CAD-4BE3-9C91-3624B694A730}">
      <dsp:nvSpPr>
        <dsp:cNvPr id="0" name=""/>
        <dsp:cNvSpPr/>
      </dsp:nvSpPr>
      <dsp:spPr>
        <a:xfrm>
          <a:off x="4248933" y="1888327"/>
          <a:ext cx="574683" cy="5746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24CDE-A9B1-47C3-855A-2119C0FC403E}">
      <dsp:nvSpPr>
        <dsp:cNvPr id="0" name=""/>
        <dsp:cNvSpPr/>
      </dsp:nvSpPr>
      <dsp:spPr>
        <a:xfrm>
          <a:off x="5244014" y="1680252"/>
          <a:ext cx="2335536" cy="99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Share calm, vetted info regularly.</a:t>
          </a:r>
        </a:p>
      </dsp:txBody>
      <dsp:txXfrm>
        <a:off x="5244014" y="1680252"/>
        <a:ext cx="2335536" cy="9908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5D502-40AD-4A11-8383-6D98E02CF5A4}">
      <dsp:nvSpPr>
        <dsp:cNvPr id="0" name=""/>
        <dsp:cNvSpPr/>
      </dsp:nvSpPr>
      <dsp:spPr>
        <a:xfrm>
          <a:off x="724790" y="420668"/>
          <a:ext cx="2127375" cy="21273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329C8-A70C-4D88-98D4-EF06F66C5A6B}">
      <dsp:nvSpPr>
        <dsp:cNvPr id="0" name=""/>
        <dsp:cNvSpPr/>
      </dsp:nvSpPr>
      <dsp:spPr>
        <a:xfrm>
          <a:off x="1178165" y="874044"/>
          <a:ext cx="1220625" cy="1220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A1A7A-9A0C-4F46-837B-33A9AE03A4AD}">
      <dsp:nvSpPr>
        <dsp:cNvPr id="0" name=""/>
        <dsp:cNvSpPr/>
      </dsp:nvSpPr>
      <dsp:spPr>
        <a:xfrm>
          <a:off x="44727" y="3210669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Host huddles and use Change Logs.</a:t>
          </a:r>
        </a:p>
      </dsp:txBody>
      <dsp:txXfrm>
        <a:off x="44727" y="3210669"/>
        <a:ext cx="3487500" cy="720000"/>
      </dsp:txXfrm>
    </dsp:sp>
    <dsp:sp modelId="{FA4931B0-34FB-4919-B463-114A48539DCB}">
      <dsp:nvSpPr>
        <dsp:cNvPr id="0" name=""/>
        <dsp:cNvSpPr/>
      </dsp:nvSpPr>
      <dsp:spPr>
        <a:xfrm>
          <a:off x="4822602" y="420668"/>
          <a:ext cx="2127375" cy="21273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015D6-44D4-4C7D-A4B8-D375E88782CD}">
      <dsp:nvSpPr>
        <dsp:cNvPr id="0" name=""/>
        <dsp:cNvSpPr/>
      </dsp:nvSpPr>
      <dsp:spPr>
        <a:xfrm>
          <a:off x="5275977" y="874044"/>
          <a:ext cx="1220625" cy="1220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B8785-5CE5-4CFD-A164-7C0617D19720}">
      <dsp:nvSpPr>
        <dsp:cNvPr id="0" name=""/>
        <dsp:cNvSpPr/>
      </dsp:nvSpPr>
      <dsp:spPr>
        <a:xfrm>
          <a:off x="4142540" y="3210669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Support clarity and calm in updates.</a:t>
          </a:r>
        </a:p>
      </dsp:txBody>
      <dsp:txXfrm>
        <a:off x="4142540" y="3210669"/>
        <a:ext cx="34875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FCF01-BDE0-4839-A499-3CC586DC3956}">
      <dsp:nvSpPr>
        <dsp:cNvPr id="0" name=""/>
        <dsp:cNvSpPr/>
      </dsp:nvSpPr>
      <dsp:spPr>
        <a:xfrm>
          <a:off x="1031212" y="837793"/>
          <a:ext cx="1554187" cy="1554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D87CC-60B5-4123-97EC-7F903966E101}">
      <dsp:nvSpPr>
        <dsp:cNvPr id="0" name=""/>
        <dsp:cNvSpPr/>
      </dsp:nvSpPr>
      <dsp:spPr>
        <a:xfrm>
          <a:off x="81430" y="2793544"/>
          <a:ext cx="345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Admit what you don’t know.</a:t>
          </a:r>
        </a:p>
      </dsp:txBody>
      <dsp:txXfrm>
        <a:off x="81430" y="2793544"/>
        <a:ext cx="3453750" cy="720000"/>
      </dsp:txXfrm>
    </dsp:sp>
    <dsp:sp modelId="{43BF8446-DAFA-437A-9AC1-2B0915AE26D2}">
      <dsp:nvSpPr>
        <dsp:cNvPr id="0" name=""/>
        <dsp:cNvSpPr/>
      </dsp:nvSpPr>
      <dsp:spPr>
        <a:xfrm>
          <a:off x="5089368" y="837793"/>
          <a:ext cx="1554187" cy="1554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25006-008C-4B18-9702-61B65E3ECB31}">
      <dsp:nvSpPr>
        <dsp:cNvPr id="0" name=""/>
        <dsp:cNvSpPr/>
      </dsp:nvSpPr>
      <dsp:spPr>
        <a:xfrm>
          <a:off x="4139587" y="2793544"/>
          <a:ext cx="345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Lead with authenticity, not bravado.</a:t>
          </a:r>
        </a:p>
      </dsp:txBody>
      <dsp:txXfrm>
        <a:off x="4139587" y="2793544"/>
        <a:ext cx="345375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ED3DD-B214-4772-BD44-E26BE88D9EAB}">
      <dsp:nvSpPr>
        <dsp:cNvPr id="0" name=""/>
        <dsp:cNvSpPr/>
      </dsp:nvSpPr>
      <dsp:spPr>
        <a:xfrm>
          <a:off x="0" y="707092"/>
          <a:ext cx="7674768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F6166-7130-4063-B337-430C126808D2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833BD-8675-4DE1-8F48-BABC33C23B22}">
      <dsp:nvSpPr>
        <dsp:cNvPr id="0" name=""/>
        <dsp:cNvSpPr/>
      </dsp:nvSpPr>
      <dsp:spPr>
        <a:xfrm>
          <a:off x="1507738" y="707092"/>
          <a:ext cx="6167029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Celebrate wins and listen more.</a:t>
          </a:r>
        </a:p>
      </dsp:txBody>
      <dsp:txXfrm>
        <a:off x="1507738" y="707092"/>
        <a:ext cx="6167029" cy="1305401"/>
      </dsp:txXfrm>
    </dsp:sp>
    <dsp:sp modelId="{5D8F3B40-24A5-4080-AA8A-3DE8CC193ED6}">
      <dsp:nvSpPr>
        <dsp:cNvPr id="0" name=""/>
        <dsp:cNvSpPr/>
      </dsp:nvSpPr>
      <dsp:spPr>
        <a:xfrm>
          <a:off x="0" y="2338844"/>
          <a:ext cx="7674768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A72E4-7201-4428-9869-26356E8B8BAF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9B577-F45E-4EAE-BAE1-347B935B373A}">
      <dsp:nvSpPr>
        <dsp:cNvPr id="0" name=""/>
        <dsp:cNvSpPr/>
      </dsp:nvSpPr>
      <dsp:spPr>
        <a:xfrm>
          <a:off x="1507738" y="2338844"/>
          <a:ext cx="6167029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Avoid burnout by not being indispensable.</a:t>
          </a:r>
        </a:p>
      </dsp:txBody>
      <dsp:txXfrm>
        <a:off x="1507738" y="2338844"/>
        <a:ext cx="6167029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7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3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6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8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1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2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62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2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7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2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7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2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0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44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>
            <a:normAutofit/>
          </a:bodyPr>
          <a:lstStyle/>
          <a:p>
            <a:r>
              <a:rPr lang="en-US"/>
              <a:t>Leading with Calm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5"/>
            <a:ext cx="6858000" cy="754025"/>
          </a:xfrm>
        </p:spPr>
        <p:txBody>
          <a:bodyPr>
            <a:normAutofit/>
          </a:bodyPr>
          <a:lstStyle/>
          <a:p>
            <a:r>
              <a:rPr lang="en-US"/>
              <a:t>Mental Wellness &amp; Positive Leadership for Managing Brokers</a:t>
            </a:r>
          </a:p>
        </p:txBody>
      </p:sp>
      <p:pic>
        <p:nvPicPr>
          <p:cNvPr id="5" name="Picture 4" descr="A pier on a foggy lake at dawn">
            <a:extLst>
              <a:ext uri="{FF2B5EF4-FFF2-40B4-BE49-F238E27FC236}">
                <a16:creationId xmlns:a16="http://schemas.microsoft.com/office/drawing/2014/main" id="{C07B3370-78E5-B2B3-A98B-37AE3E4099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054" b="2316"/>
          <a:stretch>
            <a:fillRect/>
          </a:stretch>
        </p:blipFill>
        <p:spPr>
          <a:xfrm>
            <a:off x="20" y="10"/>
            <a:ext cx="9143980" cy="3443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Culture of Transparency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9C2C8BD-345E-B9DC-5096-35484BA2F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807185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Leading Positively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83FBAE-626F-A8B7-061B-76EB77C6B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209481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5018A221-37AD-36A6-6C06-4F12515EB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95" r="34904" b="-1"/>
          <a:stretch>
            <a:fillRect/>
          </a:stretch>
        </p:blipFill>
        <p:spPr>
          <a:xfrm>
            <a:off x="4572000" y="10"/>
            <a:ext cx="4572000" cy="685799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641007" cy="1325563"/>
          </a:xfrm>
        </p:spPr>
        <p:txBody>
          <a:bodyPr>
            <a:normAutofit/>
          </a:bodyPr>
          <a:lstStyle/>
          <a:p>
            <a:r>
              <a:rPr lang="en-US" sz="3700"/>
              <a:t>Emotional Intelligence (EQ)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3429657" cy="4351338"/>
          </a:xfrm>
        </p:spPr>
        <p:txBody>
          <a:bodyPr>
            <a:normAutofit/>
          </a:bodyPr>
          <a:lstStyle/>
          <a:p>
            <a:endParaRPr/>
          </a:p>
          <a:p>
            <a:pPr>
              <a:defRPr sz="2000"/>
            </a:pPr>
            <a:r>
              <a:t>Awareness, regulation, empathy, motivation, social skills.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Tools for Office Wellness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446CCD-90CD-5168-8D9F-4ADA6D91D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312359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Walk &amp; Talk Meetings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E99AC9-7F17-A40E-7C96-7C82EFF3E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841501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erson playing boardgame">
            <a:extLst>
              <a:ext uri="{FF2B5EF4-FFF2-40B4-BE49-F238E27FC236}">
                <a16:creationId xmlns:a16="http://schemas.microsoft.com/office/drawing/2014/main" id="{5E6FDEC2-DA47-3C84-2B67-CEDE355E38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612" r="24055"/>
          <a:stretch>
            <a:fillRect/>
          </a:stretch>
        </p:blipFill>
        <p:spPr>
          <a:xfrm>
            <a:off x="4572000" y="10"/>
            <a:ext cx="4572000" cy="685799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641007" cy="1325563"/>
          </a:xfrm>
        </p:spPr>
        <p:txBody>
          <a:bodyPr>
            <a:normAutofit/>
          </a:bodyPr>
          <a:lstStyle/>
          <a:p>
            <a:r>
              <a:rPr lang="en-US" sz="3700"/>
              <a:t>Monthly Wellness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3429657" cy="4351338"/>
          </a:xfrm>
        </p:spPr>
        <p:txBody>
          <a:bodyPr>
            <a:normAutofit/>
          </a:bodyPr>
          <a:lstStyle/>
          <a:p>
            <a:endParaRPr/>
          </a:p>
          <a:p>
            <a:pPr>
              <a:defRPr sz="2000"/>
            </a:pPr>
            <a:r>
              <a:t>Hydration, step goals, self-care bingo.</a:t>
            </a:r>
          </a:p>
          <a:p>
            <a:pPr>
              <a:defRPr sz="2000"/>
            </a:pPr>
            <a:r>
              <a:t>Add fun rewards.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ful carved figures of humans">
            <a:extLst>
              <a:ext uri="{FF2B5EF4-FFF2-40B4-BE49-F238E27FC236}">
                <a16:creationId xmlns:a16="http://schemas.microsoft.com/office/drawing/2014/main" id="{7EA47352-5D2E-99F7-2744-AC5EAC5A67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67" r="26133" b="-1"/>
          <a:stretch>
            <a:fillRect/>
          </a:stretch>
        </p:blipFill>
        <p:spPr>
          <a:xfrm>
            <a:off x="4572000" y="10"/>
            <a:ext cx="4572000" cy="685799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641007" cy="1325563"/>
          </a:xfrm>
        </p:spPr>
        <p:txBody>
          <a:bodyPr>
            <a:normAutofit/>
          </a:bodyPr>
          <a:lstStyle/>
          <a:p>
            <a:r>
              <a:rPr lang="en-US"/>
              <a:t>Asking for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3429657" cy="4351338"/>
          </a:xfrm>
        </p:spPr>
        <p:txBody>
          <a:bodyPr>
            <a:normAutofit/>
          </a:bodyPr>
          <a:lstStyle/>
          <a:p>
            <a:endParaRPr/>
          </a:p>
          <a:p>
            <a:pPr>
              <a:defRPr sz="2000"/>
            </a:pPr>
            <a:r>
              <a:t>Model vulnerability and seek support.</a:t>
            </a:r>
          </a:p>
          <a:p>
            <a:pPr>
              <a:defRPr sz="2000"/>
            </a:pPr>
            <a:r>
              <a:t>Encourage safe space for others.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Online Platforms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63B01A1-0473-3FED-A408-7C05253B6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460819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B883F9AE-47A8-5C15-A2CD-A7A97F3254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42" r="27058" b="1"/>
          <a:stretch>
            <a:fillRect/>
          </a:stretch>
        </p:blipFill>
        <p:spPr>
          <a:xfrm>
            <a:off x="4572000" y="10"/>
            <a:ext cx="457200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1" y="365125"/>
            <a:ext cx="5370021" cy="1325563"/>
          </a:xfrm>
        </p:spPr>
        <p:txBody>
          <a:bodyPr>
            <a:normAutofit/>
          </a:bodyPr>
          <a:lstStyle/>
          <a:p>
            <a:r>
              <a:rPr sz="3600" dirty="0"/>
              <a:t>Q&amp;A</a:t>
            </a:r>
            <a:r>
              <a:rPr lang="en-US" sz="3600" dirty="0"/>
              <a:t> With Your Agents</a:t>
            </a:r>
            <a:endParaRPr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3429657" cy="4351338"/>
          </a:xfrm>
        </p:spPr>
        <p:txBody>
          <a:bodyPr>
            <a:normAutofit/>
          </a:bodyPr>
          <a:lstStyle/>
          <a:p>
            <a:endParaRPr dirty="0"/>
          </a:p>
          <a:p>
            <a:pPr>
              <a:defRPr sz="2000"/>
            </a:pPr>
            <a:r>
              <a:rPr dirty="0"/>
              <a:t>Invite questions and ideas.</a:t>
            </a:r>
          </a:p>
          <a:p>
            <a:pPr>
              <a:defRPr sz="2000"/>
            </a:pPr>
            <a:r>
              <a:rPr dirty="0"/>
              <a:t>Ask for one takeaway.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A2ED4A3-DC65-45F3-978E-FB4AFCD23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8" y="0"/>
            <a:ext cx="5650991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ACDFF9-6F4F-44AB-88A8-B2C9E674D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030" y="1"/>
            <a:ext cx="3482969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7442" y="1349680"/>
            <a:ext cx="2563285" cy="4827278"/>
          </a:xfrm>
        </p:spPr>
        <p:txBody>
          <a:bodyPr anchor="t">
            <a:normAutofit/>
          </a:bodyPr>
          <a:lstStyle/>
          <a:p>
            <a:r>
              <a:rPr lang="en-US" sz="3900">
                <a:solidFill>
                  <a:schemeClr val="tx1"/>
                </a:solidFill>
              </a:rPr>
              <a:t>Closing Affirmation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55DCC78-61C9-DF77-B4FC-53744D766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664408"/>
              </p:ext>
            </p:extLst>
          </p:nvPr>
        </p:nvGraphicFramePr>
        <p:xfrm>
          <a:off x="470468" y="638175"/>
          <a:ext cx="4734112" cy="5538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E00429A7-6FB4-FD78-6BCD-D5D82534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1" r="53084" b="-3"/>
          <a:stretch>
            <a:fillRect/>
          </a:stretch>
        </p:blipFill>
        <p:spPr>
          <a:xfrm>
            <a:off x="4572000" y="10"/>
            <a:ext cx="4572000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641007" cy="1325563"/>
          </a:xfrm>
        </p:spPr>
        <p:txBody>
          <a:bodyPr>
            <a:normAutofit/>
          </a:bodyPr>
          <a:lstStyle/>
          <a:p>
            <a:r>
              <a:rPr lang="en-US"/>
              <a:t>Why This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3429657" cy="4351338"/>
          </a:xfrm>
        </p:spPr>
        <p:txBody>
          <a:bodyPr>
            <a:normAutofit/>
          </a:bodyPr>
          <a:lstStyle/>
          <a:p>
            <a:endParaRPr/>
          </a:p>
          <a:p>
            <a:pPr>
              <a:defRPr sz="2000"/>
            </a:pPr>
            <a:r>
              <a:t>Mental wellness is essential in leadership.</a:t>
            </a:r>
          </a:p>
          <a:p>
            <a:pPr>
              <a:defRPr sz="2000"/>
            </a:pPr>
            <a:r>
              <a:t>Brokers set the tone for office culture.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0068059-9097-4F05-BA38-CDD7DBF7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B3F1D-B42D-D6F4-9BC4-523E5D118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087356"/>
            <a:ext cx="6858000" cy="248613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Taryn Kelly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RMT,  CTA,  C.MI</a:t>
            </a:r>
            <a:br>
              <a:rPr lang="en-US" sz="47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Certified Reiki Master and Spiritual Coach</a:t>
            </a:r>
            <a:br>
              <a:rPr lang="en-US" sz="47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913.568.5287</a:t>
            </a:r>
            <a:br>
              <a:rPr lang="en-US" sz="47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Taryn.homelifebalancekc@gmail.com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D0368-7704-158A-3659-5505C4423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8230"/>
            <a:ext cx="6858000" cy="1533698"/>
          </a:xfrm>
        </p:spPr>
        <p:txBody>
          <a:bodyPr>
            <a:normAutofit/>
          </a:bodyPr>
          <a:lstStyle/>
          <a:p>
            <a:pPr algn="ctr"/>
            <a:r>
              <a:rPr lang="en-US" sz="8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 </a:t>
            </a:r>
            <a:endParaRPr 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3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Current Mental Strains Brokers Face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5873CDE-BA59-387D-A7B3-DEB475899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580518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809" y="0"/>
            <a:ext cx="609319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050810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16" y="1349680"/>
            <a:ext cx="2198490" cy="4449541"/>
          </a:xfrm>
        </p:spPr>
        <p:txBody>
          <a:bodyPr anchor="t">
            <a:normAutofit/>
          </a:bodyPr>
          <a:lstStyle/>
          <a:p>
            <a:r>
              <a:rPr lang="en-US" sz="4200">
                <a:solidFill>
                  <a:schemeClr val="tx1"/>
                </a:solidFill>
              </a:rPr>
              <a:t>Wellness for Brokers First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21A9DA-FB0D-AD3C-15CA-7B6852C11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495"/>
              </p:ext>
            </p:extLst>
          </p:nvPr>
        </p:nvGraphicFramePr>
        <p:xfrm>
          <a:off x="3496579" y="640075"/>
          <a:ext cx="5184184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809" y="0"/>
            <a:ext cx="609319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050810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16" y="1349680"/>
            <a:ext cx="2198490" cy="4449541"/>
          </a:xfrm>
        </p:spPr>
        <p:txBody>
          <a:bodyPr anchor="t">
            <a:normAutofit/>
          </a:bodyPr>
          <a:lstStyle/>
          <a:p>
            <a:r>
              <a:rPr lang="en-US" sz="4200">
                <a:solidFill>
                  <a:schemeClr val="tx1"/>
                </a:solidFill>
              </a:rPr>
              <a:t>Mental Wellness Practices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CD0D42-9DEF-0B56-C0EB-6713C211D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984055"/>
              </p:ext>
            </p:extLst>
          </p:nvPr>
        </p:nvGraphicFramePr>
        <p:xfrm>
          <a:off x="3496579" y="640075"/>
          <a:ext cx="5184184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Mindful Leadership Check-In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476BCED-2EE6-6A36-C367-D76E075B2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623506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996542" cy="1325563"/>
          </a:xfrm>
        </p:spPr>
        <p:txBody>
          <a:bodyPr>
            <a:normAutofit/>
          </a:bodyPr>
          <a:lstStyle/>
          <a:p>
            <a:r>
              <a:t>Digital Detox Boundaries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FD03A36-02D2-865A-622F-44F2D4ED35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0000" y="1825625"/>
          <a:ext cx="46382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91808A5E-2134-E73E-707E-1235394FAF9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7942" r="24389" b="-1"/>
          <a:stretch>
            <a:fillRect/>
          </a:stretch>
        </p:blipFill>
        <p:spPr>
          <a:xfrm>
            <a:off x="5886450" y="10"/>
            <a:ext cx="325755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Navigating Change with Resilience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58C2FEC-9CE0-221D-87A7-4E6AA7F2F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115983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What You Can Do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76B627-3BC6-677E-D876-CD2B3877D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500662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59</TotalTime>
  <Words>328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Corbel</vt:lpstr>
      <vt:lpstr>Times New Roman</vt:lpstr>
      <vt:lpstr>Depth</vt:lpstr>
      <vt:lpstr>Leading with Calm</vt:lpstr>
      <vt:lpstr>Why This Matters</vt:lpstr>
      <vt:lpstr>Current Mental Strains Brokers Face</vt:lpstr>
      <vt:lpstr>Wellness for Brokers First</vt:lpstr>
      <vt:lpstr>Mental Wellness Practices</vt:lpstr>
      <vt:lpstr>Mindful Leadership Check-In</vt:lpstr>
      <vt:lpstr>Digital Detox Boundaries</vt:lpstr>
      <vt:lpstr>Navigating Change with Resilience</vt:lpstr>
      <vt:lpstr>What You Can Do</vt:lpstr>
      <vt:lpstr>Culture of Transparency</vt:lpstr>
      <vt:lpstr>Leading Positively</vt:lpstr>
      <vt:lpstr>Emotional Intelligence (EQ)</vt:lpstr>
      <vt:lpstr>Tools for Office Wellness</vt:lpstr>
      <vt:lpstr>Walk &amp; Talk Meetings</vt:lpstr>
      <vt:lpstr>Monthly Wellness Challenges</vt:lpstr>
      <vt:lpstr>Asking for Help</vt:lpstr>
      <vt:lpstr>Online Platforms</vt:lpstr>
      <vt:lpstr>Q&amp;A With Your Agents</vt:lpstr>
      <vt:lpstr>Closing Affirmation</vt:lpstr>
      <vt:lpstr>Taryn Kelly RMT,  CTA,  C.MI Certified Reiki Master and Spiritual Coach 913.568.5287 Taryn.homelifebalancekc@gmail.com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Taryn Kelly</dc:creator>
  <cp:keywords/>
  <dc:description>generated using python-pptx</dc:description>
  <cp:lastModifiedBy>Taryn Kelly</cp:lastModifiedBy>
  <cp:revision>3</cp:revision>
  <dcterms:created xsi:type="dcterms:W3CDTF">2013-01-27T09:14:16Z</dcterms:created>
  <dcterms:modified xsi:type="dcterms:W3CDTF">2025-05-20T14:14:36Z</dcterms:modified>
  <cp:category/>
</cp:coreProperties>
</file>