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5"/>
    <p:restoredTop sz="94678"/>
  </p:normalViewPr>
  <p:slideViewPr>
    <p:cSldViewPr snapToGrid="0">
      <p:cViewPr>
        <p:scale>
          <a:sx n="91" d="100"/>
          <a:sy n="91" d="100"/>
        </p:scale>
        <p:origin x="2440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2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3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29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oster with blue circles and text&#10;&#10;AI-generated content may be incorrect.">
            <a:extLst>
              <a:ext uri="{FF2B5EF4-FFF2-40B4-BE49-F238E27FC236}">
                <a16:creationId xmlns:a16="http://schemas.microsoft.com/office/drawing/2014/main" id="{248A728D-74EC-67FE-F60F-268243BFFE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FF06600E-728B-BDD4-D104-E6D5D0E82CF0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032968" y="9134856"/>
            <a:ext cx="1483399" cy="472585"/>
          </a:xfrm>
        </p:spPr>
        <p:txBody>
          <a:bodyPr anchor="t">
            <a:normAutofit/>
          </a:bodyPr>
          <a:lstStyle>
            <a:lvl1pPr marL="0" indent="0">
              <a:buNone/>
              <a:defRPr sz="100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4280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oster with blue circles and text&#10;&#10;AI-generated content may be incorrect.">
            <a:extLst>
              <a:ext uri="{FF2B5EF4-FFF2-40B4-BE49-F238E27FC236}">
                <a16:creationId xmlns:a16="http://schemas.microsoft.com/office/drawing/2014/main" id="{248A728D-74EC-67FE-F60F-268243BFFE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FF06600E-728B-BDD4-D104-E6D5D0E82CF0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6069545" y="9079992"/>
            <a:ext cx="687872" cy="573169"/>
          </a:xfrm>
        </p:spPr>
        <p:txBody>
          <a:bodyPr anchor="t">
            <a:normAutofit/>
          </a:bodyPr>
          <a:lstStyle>
            <a:lvl1pPr marL="0" indent="0">
              <a:buNone/>
              <a:defRPr sz="100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2024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5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4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0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9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8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3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9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F92967-34FF-DE4E-9597-C002D604C7A7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3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6" r:id="rId1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07CEE-6B3D-721D-8A2C-BB6BF2187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43F4462-BC90-0A4E-F2D9-0DF56C3FAC2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5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1F9A99D-5C3F-0D1F-C815-05BBA1EDE25E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7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F64B7E3802E46A0A2FECD77F94182" ma:contentTypeVersion="19" ma:contentTypeDescription="Create a new document." ma:contentTypeScope="" ma:versionID="4534d785611841f2c795fe5274b5192f">
  <xsd:schema xmlns:xsd="http://www.w3.org/2001/XMLSchema" xmlns:xs="http://www.w3.org/2001/XMLSchema" xmlns:p="http://schemas.microsoft.com/office/2006/metadata/properties" xmlns:ns2="f1cb9c36-f315-4162-b7f6-fad9ac0bf517" xmlns:ns3="4407e2b1-2de3-4243-8b0b-b75f019b4857" targetNamespace="http://schemas.microsoft.com/office/2006/metadata/properties" ma:root="true" ma:fieldsID="3fc3c5c1afa19fcacd448f597d222442" ns2:_="" ns3:_="">
    <xsd:import namespace="f1cb9c36-f315-4162-b7f6-fad9ac0bf517"/>
    <xsd:import namespace="4407e2b1-2de3-4243-8b0b-b75f019b48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b9c36-f315-4162-b7f6-fad9ac0bf5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e9128e0-8a12-459f-9797-0c0b4c4d57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e2b1-2de3-4243-8b0b-b75f019b485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2aecdda-6f4c-4fc8-a477-9ff877a7745e}" ma:internalName="TaxCatchAll" ma:showField="CatchAllData" ma:web="4407e2b1-2de3-4243-8b0b-b75f019b48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07e2b1-2de3-4243-8b0b-b75f019b4857" xsi:nil="true"/>
    <lcf76f155ced4ddcb4097134ff3c332f xmlns="f1cb9c36-f315-4162-b7f6-fad9ac0bf51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AD21135-ECB1-48DA-962E-DADB764FEC9B}"/>
</file>

<file path=customXml/itemProps2.xml><?xml version="1.0" encoding="utf-8"?>
<ds:datastoreItem xmlns:ds="http://schemas.openxmlformats.org/officeDocument/2006/customXml" ds:itemID="{F0008C5C-429E-41AD-8214-3157D8BA809F}"/>
</file>

<file path=customXml/itemProps3.xml><?xml version="1.0" encoding="utf-8"?>
<ds:datastoreItem xmlns:ds="http://schemas.openxmlformats.org/officeDocument/2006/customXml" ds:itemID="{5068C3C3-5050-4217-9869-E4AC5AC0B5E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Melissa Dispenza</dc:creator>
  <cp:lastModifiedBy>Melissa Dispenza</cp:lastModifiedBy>
  <cp:revision>1</cp:revision>
  <dcterms:created xsi:type="dcterms:W3CDTF">2025-05-19T15:38:08Z</dcterms:created>
  <dcterms:modified xsi:type="dcterms:W3CDTF">2025-05-19T15:45:05Z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0x0101002F4F64B7E3802E46A0A2FECD77F94182</vt:lpwstr>
  </property>
</Properties>
</file>