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130" d="100"/>
          <a:sy n="130" d="100"/>
        </p:scale>
        <p:origin x="2128" y="-2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people and text&#10;&#10;AI-generated content may be incorrect.">
            <a:extLst>
              <a:ext uri="{FF2B5EF4-FFF2-40B4-BE49-F238E27FC236}">
                <a16:creationId xmlns:a16="http://schemas.microsoft.com/office/drawing/2014/main" id="{642BF4E6-4F17-847F-E267-DD46E258D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915C50-D205-33DA-B6E4-E4F1B7315A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7453" y="7932004"/>
            <a:ext cx="1396547" cy="139319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2BF4E6-4F17-847F-E267-DD46E258D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DF7A1-EEBC-884A-8E68-08055938A81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2B9EA-DB12-6642-B715-23530005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1B717F-FA7A-A1E9-253C-2E3686FEF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E7F4-BD02-DB8D-47E1-966AEFD6EA0F}"/>
              </a:ext>
            </a:extLst>
          </p:cNvPr>
          <p:cNvSpPr txBox="1"/>
          <p:nvPr/>
        </p:nvSpPr>
        <p:spPr>
          <a:xfrm>
            <a:off x="3003698" y="7814931"/>
            <a:ext cx="344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"/>
              </a:rPr>
              <a:t>FIRST AND LAST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9BD8F-98F3-D634-EBC6-F7249444B68D}"/>
              </a:ext>
            </a:extLst>
          </p:cNvPr>
          <p:cNvSpPr txBox="1"/>
          <p:nvPr/>
        </p:nvSpPr>
        <p:spPr>
          <a:xfrm>
            <a:off x="3285460" y="8479467"/>
            <a:ext cx="3444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"/>
              </a:rPr>
              <a:t>Email Address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61779-E27C-345A-9643-9FB1AEAF720B}"/>
              </a:ext>
            </a:extLst>
          </p:cNvPr>
          <p:cNvSpPr txBox="1"/>
          <p:nvPr/>
        </p:nvSpPr>
        <p:spPr>
          <a:xfrm>
            <a:off x="3290776" y="8814393"/>
            <a:ext cx="3444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"/>
              </a:rPr>
              <a:t>Phone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983-A123-C6A0-EBBF-36625441EE2D}"/>
              </a:ext>
            </a:extLst>
          </p:cNvPr>
          <p:cNvSpPr txBox="1"/>
          <p:nvPr/>
        </p:nvSpPr>
        <p:spPr>
          <a:xfrm>
            <a:off x="3285460" y="9138686"/>
            <a:ext cx="3444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"/>
              </a:rPr>
              <a:t>Web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FB468-959C-3709-5125-8924CA106CE7}"/>
              </a:ext>
            </a:extLst>
          </p:cNvPr>
          <p:cNvSpPr txBox="1"/>
          <p:nvPr/>
        </p:nvSpPr>
        <p:spPr>
          <a:xfrm>
            <a:off x="3003698" y="8148595"/>
            <a:ext cx="3444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"/>
              </a:rPr>
              <a:t>JOB TITLE</a:t>
            </a:r>
            <a:r>
              <a:rPr lang="en-US" sz="1200" b="1" dirty="0">
                <a:solidFill>
                  <a:schemeClr val="accent6"/>
                </a:solidFill>
                <a:latin typeface=""/>
              </a:rPr>
              <a:t> </a:t>
            </a:r>
            <a:r>
              <a:rPr lang="en-US" sz="1200" b="0" i="0" dirty="0">
                <a:solidFill>
                  <a:srgbClr val="1F1F1F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200" b="1" i="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"/>
              </a:rPr>
              <a:t>• 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"/>
              </a:rPr>
              <a:t>REALTY COMPANY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"/>
              </a:rPr>
              <a:t> </a:t>
            </a:r>
            <a:endParaRPr lang="en-US" sz="1200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6275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8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15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 Kennedy</dc:creator>
  <cp:lastModifiedBy>Taylor Kennedy</cp:lastModifiedBy>
  <cp:revision>3</cp:revision>
  <dcterms:created xsi:type="dcterms:W3CDTF">2025-02-26T17:32:57Z</dcterms:created>
  <dcterms:modified xsi:type="dcterms:W3CDTF">2025-02-26T17:51:36Z</dcterms:modified>
</cp:coreProperties>
</file>