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75"/>
  </p:normalViewPr>
  <p:slideViewPr>
    <p:cSldViewPr snapToGrid="0">
      <p:cViewPr varScale="1">
        <p:scale>
          <a:sx n="77" d="100"/>
          <a:sy n="77" d="100"/>
        </p:scale>
        <p:origin x="2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8391-5A41-E645-BB0C-EC01FF6AE37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7CD733-B71D-214E-5688-1DB8AEEAD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07" y="332509"/>
            <a:ext cx="4029001" cy="1434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1F2BD-4F04-324A-2F5F-41BBD82FF880}"/>
              </a:ext>
            </a:extLst>
          </p:cNvPr>
          <p:cNvSpPr txBox="1"/>
          <p:nvPr/>
        </p:nvSpPr>
        <p:spPr>
          <a:xfrm>
            <a:off x="382385" y="6567055"/>
            <a:ext cx="831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itchFamily="2" charset="77"/>
              </a:rPr>
              <a:t>Put Short Event Description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04160-82FE-8D41-4BCE-1CA1EC1F8B3C}"/>
              </a:ext>
            </a:extLst>
          </p:cNvPr>
          <p:cNvSpPr txBox="1"/>
          <p:nvPr/>
        </p:nvSpPr>
        <p:spPr>
          <a:xfrm>
            <a:off x="382385" y="2144684"/>
            <a:ext cx="8113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INSERT YOUR ASSOCIATION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NAME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A3C530-3C26-339A-4DF1-11CFF4BF5FD4}"/>
              </a:ext>
            </a:extLst>
          </p:cNvPr>
          <p:cNvSpPr/>
          <p:nvPr/>
        </p:nvSpPr>
        <p:spPr>
          <a:xfrm>
            <a:off x="1884430" y="4973461"/>
            <a:ext cx="5375140" cy="523219"/>
          </a:xfrm>
          <a:prstGeom prst="rect">
            <a:avLst/>
          </a:prstGeom>
          <a:solidFill>
            <a:srgbClr val="83C2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A1E8E-F3C7-5510-E553-B64E7F7818A2}"/>
              </a:ext>
            </a:extLst>
          </p:cNvPr>
          <p:cNvSpPr/>
          <p:nvPr/>
        </p:nvSpPr>
        <p:spPr>
          <a:xfrm>
            <a:off x="571499" y="5823400"/>
            <a:ext cx="7924107" cy="523219"/>
          </a:xfrm>
          <a:prstGeom prst="rect">
            <a:avLst/>
          </a:prstGeom>
          <a:solidFill>
            <a:srgbClr val="AED3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68B1F-A829-6D70-F1C8-0B009CE53311}"/>
              </a:ext>
            </a:extLst>
          </p:cNvPr>
          <p:cNvSpPr txBox="1"/>
          <p:nvPr/>
        </p:nvSpPr>
        <p:spPr>
          <a:xfrm>
            <a:off x="1884430" y="5057773"/>
            <a:ext cx="5375140" cy="38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DATE |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4029D-B8F3-02AF-757F-AE8488CCEE5B}"/>
              </a:ext>
            </a:extLst>
          </p:cNvPr>
          <p:cNvSpPr txBox="1"/>
          <p:nvPr/>
        </p:nvSpPr>
        <p:spPr>
          <a:xfrm>
            <a:off x="571500" y="5916620"/>
            <a:ext cx="792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311537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N_Volunteer Days SM_1080x1080" id="{51135F08-B190-6747-B8B6-07D46ABAE1C8}" vid="{4FF3C6A2-0284-474C-81C7-E8B8642E0D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15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Eugenia Chepurin</dc:creator>
  <cp:lastModifiedBy>Eugenia Chepurin</cp:lastModifiedBy>
  <cp:revision>5</cp:revision>
  <dcterms:created xsi:type="dcterms:W3CDTF">2024-10-30T15:29:33Z</dcterms:created>
  <dcterms:modified xsi:type="dcterms:W3CDTF">2024-11-15T19:11:12Z</dcterms:modified>
</cp:coreProperties>
</file>