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sldIdLst>
    <p:sldId id="256" r:id="rId2"/>
  </p:sldIdLst>
  <p:sldSz cx="17784763" cy="763587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23"/>
  </p:normalViewPr>
  <p:slideViewPr>
    <p:cSldViewPr snapToGrid="0">
      <p:cViewPr varScale="1">
        <p:scale>
          <a:sx n="81" d="100"/>
          <a:sy n="81" d="100"/>
        </p:scale>
        <p:origin x="232" y="3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23096" y="1249668"/>
            <a:ext cx="13338572" cy="2658416"/>
          </a:xfrm>
        </p:spPr>
        <p:txBody>
          <a:bodyPr anchor="b"/>
          <a:lstStyle>
            <a:lvl1pPr algn="ctr">
              <a:defRPr sz="668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23096" y="4010603"/>
            <a:ext cx="13338572" cy="1843568"/>
          </a:xfrm>
        </p:spPr>
        <p:txBody>
          <a:bodyPr/>
          <a:lstStyle>
            <a:lvl1pPr marL="0" indent="0" algn="ctr">
              <a:buNone/>
              <a:defRPr sz="2672"/>
            </a:lvl1pPr>
            <a:lvl2pPr marL="509046" indent="0" algn="ctr">
              <a:buNone/>
              <a:defRPr sz="2227"/>
            </a:lvl2pPr>
            <a:lvl3pPr marL="1018093" indent="0" algn="ctr">
              <a:buNone/>
              <a:defRPr sz="2004"/>
            </a:lvl3pPr>
            <a:lvl4pPr marL="1527139" indent="0" algn="ctr">
              <a:buNone/>
              <a:defRPr sz="1781"/>
            </a:lvl4pPr>
            <a:lvl5pPr marL="2036186" indent="0" algn="ctr">
              <a:buNone/>
              <a:defRPr sz="1781"/>
            </a:lvl5pPr>
            <a:lvl6pPr marL="2545232" indent="0" algn="ctr">
              <a:buNone/>
              <a:defRPr sz="1781"/>
            </a:lvl6pPr>
            <a:lvl7pPr marL="3054279" indent="0" algn="ctr">
              <a:buNone/>
              <a:defRPr sz="1781"/>
            </a:lvl7pPr>
            <a:lvl8pPr marL="3563325" indent="0" algn="ctr">
              <a:buNone/>
              <a:defRPr sz="1781"/>
            </a:lvl8pPr>
            <a:lvl9pPr marL="4072372" indent="0" algn="ctr">
              <a:buNone/>
              <a:defRPr sz="1781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04A9A-5FED-4449-B6A2-BC3FC7A5E2F6}" type="datetimeFigureOut">
              <a:rPr lang="en-US" smtClean="0"/>
              <a:t>11/15/24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FDF36-C62C-DA45-956D-C6DDA6B1D3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62880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04A9A-5FED-4449-B6A2-BC3FC7A5E2F6}" type="datetimeFigureOut">
              <a:rPr lang="en-US" smtClean="0"/>
              <a:t>11/15/24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FDF36-C62C-DA45-956D-C6DDA6B1D3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24853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2727221" y="406540"/>
            <a:ext cx="3834840" cy="647105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22702" y="406540"/>
            <a:ext cx="11282209" cy="647105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04A9A-5FED-4449-B6A2-BC3FC7A5E2F6}" type="datetimeFigureOut">
              <a:rPr lang="en-US" smtClean="0"/>
              <a:t>11/15/24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FDF36-C62C-DA45-956D-C6DDA6B1D3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53951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04A9A-5FED-4449-B6A2-BC3FC7A5E2F6}" type="datetimeFigureOut">
              <a:rPr lang="en-US" smtClean="0"/>
              <a:t>11/15/24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FDF36-C62C-DA45-956D-C6DDA6B1D3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37862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3440" y="1903667"/>
            <a:ext cx="15339358" cy="3176311"/>
          </a:xfrm>
        </p:spPr>
        <p:txBody>
          <a:bodyPr anchor="b"/>
          <a:lstStyle>
            <a:lvl1pPr>
              <a:defRPr sz="668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3440" y="5110028"/>
            <a:ext cx="15339358" cy="1670347"/>
          </a:xfrm>
        </p:spPr>
        <p:txBody>
          <a:bodyPr/>
          <a:lstStyle>
            <a:lvl1pPr marL="0" indent="0">
              <a:buNone/>
              <a:defRPr sz="2672">
                <a:solidFill>
                  <a:schemeClr val="tx1">
                    <a:tint val="82000"/>
                  </a:schemeClr>
                </a:solidFill>
              </a:defRPr>
            </a:lvl1pPr>
            <a:lvl2pPr marL="509046" indent="0">
              <a:buNone/>
              <a:defRPr sz="2227">
                <a:solidFill>
                  <a:schemeClr val="tx1">
                    <a:tint val="82000"/>
                  </a:schemeClr>
                </a:solidFill>
              </a:defRPr>
            </a:lvl2pPr>
            <a:lvl3pPr marL="1018093" indent="0">
              <a:buNone/>
              <a:defRPr sz="2004">
                <a:solidFill>
                  <a:schemeClr val="tx1">
                    <a:tint val="82000"/>
                  </a:schemeClr>
                </a:solidFill>
              </a:defRPr>
            </a:lvl3pPr>
            <a:lvl4pPr marL="1527139" indent="0">
              <a:buNone/>
              <a:defRPr sz="1781">
                <a:solidFill>
                  <a:schemeClr val="tx1">
                    <a:tint val="82000"/>
                  </a:schemeClr>
                </a:solidFill>
              </a:defRPr>
            </a:lvl4pPr>
            <a:lvl5pPr marL="2036186" indent="0">
              <a:buNone/>
              <a:defRPr sz="1781">
                <a:solidFill>
                  <a:schemeClr val="tx1">
                    <a:tint val="82000"/>
                  </a:schemeClr>
                </a:solidFill>
              </a:defRPr>
            </a:lvl5pPr>
            <a:lvl6pPr marL="2545232" indent="0">
              <a:buNone/>
              <a:defRPr sz="1781">
                <a:solidFill>
                  <a:schemeClr val="tx1">
                    <a:tint val="82000"/>
                  </a:schemeClr>
                </a:solidFill>
              </a:defRPr>
            </a:lvl6pPr>
            <a:lvl7pPr marL="3054279" indent="0">
              <a:buNone/>
              <a:defRPr sz="1781">
                <a:solidFill>
                  <a:schemeClr val="tx1">
                    <a:tint val="82000"/>
                  </a:schemeClr>
                </a:solidFill>
              </a:defRPr>
            </a:lvl7pPr>
            <a:lvl8pPr marL="3563325" indent="0">
              <a:buNone/>
              <a:defRPr sz="1781">
                <a:solidFill>
                  <a:schemeClr val="tx1">
                    <a:tint val="82000"/>
                  </a:schemeClr>
                </a:solidFill>
              </a:defRPr>
            </a:lvl8pPr>
            <a:lvl9pPr marL="4072372" indent="0">
              <a:buNone/>
              <a:defRPr sz="1781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04A9A-5FED-4449-B6A2-BC3FC7A5E2F6}" type="datetimeFigureOut">
              <a:rPr lang="en-US" smtClean="0"/>
              <a:t>11/15/24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FDF36-C62C-DA45-956D-C6DDA6B1D3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77329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22703" y="2032698"/>
            <a:ext cx="7558524" cy="484489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003536" y="2032698"/>
            <a:ext cx="7558524" cy="484489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04A9A-5FED-4449-B6A2-BC3FC7A5E2F6}" type="datetimeFigureOut">
              <a:rPr lang="en-US" smtClean="0"/>
              <a:t>11/15/24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FDF36-C62C-DA45-956D-C6DDA6B1D3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78188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5019" y="406540"/>
            <a:ext cx="15339358" cy="14759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5019" y="1871850"/>
            <a:ext cx="7523788" cy="917365"/>
          </a:xfrm>
        </p:spPr>
        <p:txBody>
          <a:bodyPr anchor="b"/>
          <a:lstStyle>
            <a:lvl1pPr marL="0" indent="0">
              <a:buNone/>
              <a:defRPr sz="2672" b="1"/>
            </a:lvl1pPr>
            <a:lvl2pPr marL="509046" indent="0">
              <a:buNone/>
              <a:defRPr sz="2227" b="1"/>
            </a:lvl2pPr>
            <a:lvl3pPr marL="1018093" indent="0">
              <a:buNone/>
              <a:defRPr sz="2004" b="1"/>
            </a:lvl3pPr>
            <a:lvl4pPr marL="1527139" indent="0">
              <a:buNone/>
              <a:defRPr sz="1781" b="1"/>
            </a:lvl4pPr>
            <a:lvl5pPr marL="2036186" indent="0">
              <a:buNone/>
              <a:defRPr sz="1781" b="1"/>
            </a:lvl5pPr>
            <a:lvl6pPr marL="2545232" indent="0">
              <a:buNone/>
              <a:defRPr sz="1781" b="1"/>
            </a:lvl6pPr>
            <a:lvl7pPr marL="3054279" indent="0">
              <a:buNone/>
              <a:defRPr sz="1781" b="1"/>
            </a:lvl7pPr>
            <a:lvl8pPr marL="3563325" indent="0">
              <a:buNone/>
              <a:defRPr sz="1781" b="1"/>
            </a:lvl8pPr>
            <a:lvl9pPr marL="4072372" indent="0">
              <a:buNone/>
              <a:defRPr sz="1781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25019" y="2789215"/>
            <a:ext cx="7523788" cy="41025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9003536" y="1871850"/>
            <a:ext cx="7560841" cy="917365"/>
          </a:xfrm>
        </p:spPr>
        <p:txBody>
          <a:bodyPr anchor="b"/>
          <a:lstStyle>
            <a:lvl1pPr marL="0" indent="0">
              <a:buNone/>
              <a:defRPr sz="2672" b="1"/>
            </a:lvl1pPr>
            <a:lvl2pPr marL="509046" indent="0">
              <a:buNone/>
              <a:defRPr sz="2227" b="1"/>
            </a:lvl2pPr>
            <a:lvl3pPr marL="1018093" indent="0">
              <a:buNone/>
              <a:defRPr sz="2004" b="1"/>
            </a:lvl3pPr>
            <a:lvl4pPr marL="1527139" indent="0">
              <a:buNone/>
              <a:defRPr sz="1781" b="1"/>
            </a:lvl4pPr>
            <a:lvl5pPr marL="2036186" indent="0">
              <a:buNone/>
              <a:defRPr sz="1781" b="1"/>
            </a:lvl5pPr>
            <a:lvl6pPr marL="2545232" indent="0">
              <a:buNone/>
              <a:defRPr sz="1781" b="1"/>
            </a:lvl6pPr>
            <a:lvl7pPr marL="3054279" indent="0">
              <a:buNone/>
              <a:defRPr sz="1781" b="1"/>
            </a:lvl7pPr>
            <a:lvl8pPr marL="3563325" indent="0">
              <a:buNone/>
              <a:defRPr sz="1781" b="1"/>
            </a:lvl8pPr>
            <a:lvl9pPr marL="4072372" indent="0">
              <a:buNone/>
              <a:defRPr sz="1781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9003536" y="2789215"/>
            <a:ext cx="7560841" cy="41025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04A9A-5FED-4449-B6A2-BC3FC7A5E2F6}" type="datetimeFigureOut">
              <a:rPr lang="en-US" smtClean="0"/>
              <a:t>11/15/24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FDF36-C62C-DA45-956D-C6DDA6B1D3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07929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04A9A-5FED-4449-B6A2-BC3FC7A5E2F6}" type="datetimeFigureOut">
              <a:rPr lang="en-US" smtClean="0"/>
              <a:t>11/15/24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FDF36-C62C-DA45-956D-C6DDA6B1D3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60229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04A9A-5FED-4449-B6A2-BC3FC7A5E2F6}" type="datetimeFigureOut">
              <a:rPr lang="en-US" smtClean="0"/>
              <a:t>11/15/24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FDF36-C62C-DA45-956D-C6DDA6B1D3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19309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5020" y="509058"/>
            <a:ext cx="5736048" cy="1781704"/>
          </a:xfrm>
        </p:spPr>
        <p:txBody>
          <a:bodyPr anchor="b"/>
          <a:lstStyle>
            <a:lvl1pPr>
              <a:defRPr sz="3563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60841" y="1099425"/>
            <a:ext cx="9003536" cy="5426420"/>
          </a:xfrm>
        </p:spPr>
        <p:txBody>
          <a:bodyPr/>
          <a:lstStyle>
            <a:lvl1pPr>
              <a:defRPr sz="3563"/>
            </a:lvl1pPr>
            <a:lvl2pPr>
              <a:defRPr sz="3118"/>
            </a:lvl2pPr>
            <a:lvl3pPr>
              <a:defRPr sz="2672"/>
            </a:lvl3pPr>
            <a:lvl4pPr>
              <a:defRPr sz="2227"/>
            </a:lvl4pPr>
            <a:lvl5pPr>
              <a:defRPr sz="2227"/>
            </a:lvl5pPr>
            <a:lvl6pPr>
              <a:defRPr sz="2227"/>
            </a:lvl6pPr>
            <a:lvl7pPr>
              <a:defRPr sz="2227"/>
            </a:lvl7pPr>
            <a:lvl8pPr>
              <a:defRPr sz="2227"/>
            </a:lvl8pPr>
            <a:lvl9pPr>
              <a:defRPr sz="2227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25020" y="2290762"/>
            <a:ext cx="5736048" cy="4243921"/>
          </a:xfrm>
        </p:spPr>
        <p:txBody>
          <a:bodyPr/>
          <a:lstStyle>
            <a:lvl1pPr marL="0" indent="0">
              <a:buNone/>
              <a:defRPr sz="1781"/>
            </a:lvl1pPr>
            <a:lvl2pPr marL="509046" indent="0">
              <a:buNone/>
              <a:defRPr sz="1559"/>
            </a:lvl2pPr>
            <a:lvl3pPr marL="1018093" indent="0">
              <a:buNone/>
              <a:defRPr sz="1336"/>
            </a:lvl3pPr>
            <a:lvl4pPr marL="1527139" indent="0">
              <a:buNone/>
              <a:defRPr sz="1113"/>
            </a:lvl4pPr>
            <a:lvl5pPr marL="2036186" indent="0">
              <a:buNone/>
              <a:defRPr sz="1113"/>
            </a:lvl5pPr>
            <a:lvl6pPr marL="2545232" indent="0">
              <a:buNone/>
              <a:defRPr sz="1113"/>
            </a:lvl6pPr>
            <a:lvl7pPr marL="3054279" indent="0">
              <a:buNone/>
              <a:defRPr sz="1113"/>
            </a:lvl7pPr>
            <a:lvl8pPr marL="3563325" indent="0">
              <a:buNone/>
              <a:defRPr sz="1113"/>
            </a:lvl8pPr>
            <a:lvl9pPr marL="4072372" indent="0">
              <a:buNone/>
              <a:defRPr sz="1113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04A9A-5FED-4449-B6A2-BC3FC7A5E2F6}" type="datetimeFigureOut">
              <a:rPr lang="en-US" smtClean="0"/>
              <a:t>11/15/24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FDF36-C62C-DA45-956D-C6DDA6B1D3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77260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5020" y="509058"/>
            <a:ext cx="5736048" cy="1781704"/>
          </a:xfrm>
        </p:spPr>
        <p:txBody>
          <a:bodyPr anchor="b"/>
          <a:lstStyle>
            <a:lvl1pPr>
              <a:defRPr sz="3563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60841" y="1099425"/>
            <a:ext cx="9003536" cy="5426420"/>
          </a:xfrm>
        </p:spPr>
        <p:txBody>
          <a:bodyPr anchor="t"/>
          <a:lstStyle>
            <a:lvl1pPr marL="0" indent="0">
              <a:buNone/>
              <a:defRPr sz="3563"/>
            </a:lvl1pPr>
            <a:lvl2pPr marL="509046" indent="0">
              <a:buNone/>
              <a:defRPr sz="3118"/>
            </a:lvl2pPr>
            <a:lvl3pPr marL="1018093" indent="0">
              <a:buNone/>
              <a:defRPr sz="2672"/>
            </a:lvl3pPr>
            <a:lvl4pPr marL="1527139" indent="0">
              <a:buNone/>
              <a:defRPr sz="2227"/>
            </a:lvl4pPr>
            <a:lvl5pPr marL="2036186" indent="0">
              <a:buNone/>
              <a:defRPr sz="2227"/>
            </a:lvl5pPr>
            <a:lvl6pPr marL="2545232" indent="0">
              <a:buNone/>
              <a:defRPr sz="2227"/>
            </a:lvl6pPr>
            <a:lvl7pPr marL="3054279" indent="0">
              <a:buNone/>
              <a:defRPr sz="2227"/>
            </a:lvl7pPr>
            <a:lvl8pPr marL="3563325" indent="0">
              <a:buNone/>
              <a:defRPr sz="2227"/>
            </a:lvl8pPr>
            <a:lvl9pPr marL="4072372" indent="0">
              <a:buNone/>
              <a:defRPr sz="2227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25020" y="2290762"/>
            <a:ext cx="5736048" cy="4243921"/>
          </a:xfrm>
        </p:spPr>
        <p:txBody>
          <a:bodyPr/>
          <a:lstStyle>
            <a:lvl1pPr marL="0" indent="0">
              <a:buNone/>
              <a:defRPr sz="1781"/>
            </a:lvl1pPr>
            <a:lvl2pPr marL="509046" indent="0">
              <a:buNone/>
              <a:defRPr sz="1559"/>
            </a:lvl2pPr>
            <a:lvl3pPr marL="1018093" indent="0">
              <a:buNone/>
              <a:defRPr sz="1336"/>
            </a:lvl3pPr>
            <a:lvl4pPr marL="1527139" indent="0">
              <a:buNone/>
              <a:defRPr sz="1113"/>
            </a:lvl4pPr>
            <a:lvl5pPr marL="2036186" indent="0">
              <a:buNone/>
              <a:defRPr sz="1113"/>
            </a:lvl5pPr>
            <a:lvl6pPr marL="2545232" indent="0">
              <a:buNone/>
              <a:defRPr sz="1113"/>
            </a:lvl6pPr>
            <a:lvl7pPr marL="3054279" indent="0">
              <a:buNone/>
              <a:defRPr sz="1113"/>
            </a:lvl7pPr>
            <a:lvl8pPr marL="3563325" indent="0">
              <a:buNone/>
              <a:defRPr sz="1113"/>
            </a:lvl8pPr>
            <a:lvl9pPr marL="4072372" indent="0">
              <a:buNone/>
              <a:defRPr sz="1113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04A9A-5FED-4449-B6A2-BC3FC7A5E2F6}" type="datetimeFigureOut">
              <a:rPr lang="en-US" smtClean="0"/>
              <a:t>11/15/24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FDF36-C62C-DA45-956D-C6DDA6B1D3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15576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22703" y="406540"/>
            <a:ext cx="15339358" cy="14759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2703" y="2032698"/>
            <a:ext cx="15339358" cy="484489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22702" y="7077325"/>
            <a:ext cx="4001572" cy="4065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36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4D04A9A-5FED-4449-B6A2-BC3FC7A5E2F6}" type="datetimeFigureOut">
              <a:rPr lang="en-US" smtClean="0"/>
              <a:t>11/15/24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91203" y="7077325"/>
            <a:ext cx="6002358" cy="4065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36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2560489" y="7077325"/>
            <a:ext cx="4001572" cy="4065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36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F8FDF36-C62C-DA45-956D-C6DDA6B1D3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60536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1018093" rtl="0" eaLnBrk="1" latinLnBrk="0" hangingPunct="1">
        <a:lnSpc>
          <a:spcPct val="90000"/>
        </a:lnSpc>
        <a:spcBef>
          <a:spcPct val="0"/>
        </a:spcBef>
        <a:buNone/>
        <a:defRPr sz="489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4523" indent="-254523" algn="l" defTabSz="1018093" rtl="0" eaLnBrk="1" latinLnBrk="0" hangingPunct="1">
        <a:lnSpc>
          <a:spcPct val="90000"/>
        </a:lnSpc>
        <a:spcBef>
          <a:spcPts val="1113"/>
        </a:spcBef>
        <a:buFont typeface="Arial" panose="020B0604020202020204" pitchFamily="34" charset="0"/>
        <a:buChar char="•"/>
        <a:defRPr sz="3118" kern="1200">
          <a:solidFill>
            <a:schemeClr val="tx1"/>
          </a:solidFill>
          <a:latin typeface="+mn-lt"/>
          <a:ea typeface="+mn-ea"/>
          <a:cs typeface="+mn-cs"/>
        </a:defRPr>
      </a:lvl1pPr>
      <a:lvl2pPr marL="763570" indent="-254523" algn="l" defTabSz="1018093" rtl="0" eaLnBrk="1" latinLnBrk="0" hangingPunct="1">
        <a:lnSpc>
          <a:spcPct val="90000"/>
        </a:lnSpc>
        <a:spcBef>
          <a:spcPts val="557"/>
        </a:spcBef>
        <a:buFont typeface="Arial" panose="020B0604020202020204" pitchFamily="34" charset="0"/>
        <a:buChar char="•"/>
        <a:defRPr sz="2672" kern="1200">
          <a:solidFill>
            <a:schemeClr val="tx1"/>
          </a:solidFill>
          <a:latin typeface="+mn-lt"/>
          <a:ea typeface="+mn-ea"/>
          <a:cs typeface="+mn-cs"/>
        </a:defRPr>
      </a:lvl2pPr>
      <a:lvl3pPr marL="1272616" indent="-254523" algn="l" defTabSz="1018093" rtl="0" eaLnBrk="1" latinLnBrk="0" hangingPunct="1">
        <a:lnSpc>
          <a:spcPct val="90000"/>
        </a:lnSpc>
        <a:spcBef>
          <a:spcPts val="557"/>
        </a:spcBef>
        <a:buFont typeface="Arial" panose="020B0604020202020204" pitchFamily="34" charset="0"/>
        <a:buChar char="•"/>
        <a:defRPr sz="2227" kern="1200">
          <a:solidFill>
            <a:schemeClr val="tx1"/>
          </a:solidFill>
          <a:latin typeface="+mn-lt"/>
          <a:ea typeface="+mn-ea"/>
          <a:cs typeface="+mn-cs"/>
        </a:defRPr>
      </a:lvl3pPr>
      <a:lvl4pPr marL="1781663" indent="-254523" algn="l" defTabSz="1018093" rtl="0" eaLnBrk="1" latinLnBrk="0" hangingPunct="1">
        <a:lnSpc>
          <a:spcPct val="90000"/>
        </a:lnSpc>
        <a:spcBef>
          <a:spcPts val="557"/>
        </a:spcBef>
        <a:buFont typeface="Arial" panose="020B0604020202020204" pitchFamily="34" charset="0"/>
        <a:buChar char="•"/>
        <a:defRPr sz="2004" kern="1200">
          <a:solidFill>
            <a:schemeClr val="tx1"/>
          </a:solidFill>
          <a:latin typeface="+mn-lt"/>
          <a:ea typeface="+mn-ea"/>
          <a:cs typeface="+mn-cs"/>
        </a:defRPr>
      </a:lvl4pPr>
      <a:lvl5pPr marL="2290709" indent="-254523" algn="l" defTabSz="1018093" rtl="0" eaLnBrk="1" latinLnBrk="0" hangingPunct="1">
        <a:lnSpc>
          <a:spcPct val="90000"/>
        </a:lnSpc>
        <a:spcBef>
          <a:spcPts val="557"/>
        </a:spcBef>
        <a:buFont typeface="Arial" panose="020B0604020202020204" pitchFamily="34" charset="0"/>
        <a:buChar char="•"/>
        <a:defRPr sz="2004" kern="1200">
          <a:solidFill>
            <a:schemeClr val="tx1"/>
          </a:solidFill>
          <a:latin typeface="+mn-lt"/>
          <a:ea typeface="+mn-ea"/>
          <a:cs typeface="+mn-cs"/>
        </a:defRPr>
      </a:lvl5pPr>
      <a:lvl6pPr marL="2799756" indent="-254523" algn="l" defTabSz="1018093" rtl="0" eaLnBrk="1" latinLnBrk="0" hangingPunct="1">
        <a:lnSpc>
          <a:spcPct val="90000"/>
        </a:lnSpc>
        <a:spcBef>
          <a:spcPts val="557"/>
        </a:spcBef>
        <a:buFont typeface="Arial" panose="020B0604020202020204" pitchFamily="34" charset="0"/>
        <a:buChar char="•"/>
        <a:defRPr sz="2004" kern="1200">
          <a:solidFill>
            <a:schemeClr val="tx1"/>
          </a:solidFill>
          <a:latin typeface="+mn-lt"/>
          <a:ea typeface="+mn-ea"/>
          <a:cs typeface="+mn-cs"/>
        </a:defRPr>
      </a:lvl6pPr>
      <a:lvl7pPr marL="3308802" indent="-254523" algn="l" defTabSz="1018093" rtl="0" eaLnBrk="1" latinLnBrk="0" hangingPunct="1">
        <a:lnSpc>
          <a:spcPct val="90000"/>
        </a:lnSpc>
        <a:spcBef>
          <a:spcPts val="557"/>
        </a:spcBef>
        <a:buFont typeface="Arial" panose="020B0604020202020204" pitchFamily="34" charset="0"/>
        <a:buChar char="•"/>
        <a:defRPr sz="2004" kern="1200">
          <a:solidFill>
            <a:schemeClr val="tx1"/>
          </a:solidFill>
          <a:latin typeface="+mn-lt"/>
          <a:ea typeface="+mn-ea"/>
          <a:cs typeface="+mn-cs"/>
        </a:defRPr>
      </a:lvl7pPr>
      <a:lvl8pPr marL="3817849" indent="-254523" algn="l" defTabSz="1018093" rtl="0" eaLnBrk="1" latinLnBrk="0" hangingPunct="1">
        <a:lnSpc>
          <a:spcPct val="90000"/>
        </a:lnSpc>
        <a:spcBef>
          <a:spcPts val="557"/>
        </a:spcBef>
        <a:buFont typeface="Arial" panose="020B0604020202020204" pitchFamily="34" charset="0"/>
        <a:buChar char="•"/>
        <a:defRPr sz="2004" kern="1200">
          <a:solidFill>
            <a:schemeClr val="tx1"/>
          </a:solidFill>
          <a:latin typeface="+mn-lt"/>
          <a:ea typeface="+mn-ea"/>
          <a:cs typeface="+mn-cs"/>
        </a:defRPr>
      </a:lvl8pPr>
      <a:lvl9pPr marL="4326895" indent="-254523" algn="l" defTabSz="1018093" rtl="0" eaLnBrk="1" latinLnBrk="0" hangingPunct="1">
        <a:lnSpc>
          <a:spcPct val="90000"/>
        </a:lnSpc>
        <a:spcBef>
          <a:spcPts val="557"/>
        </a:spcBef>
        <a:buFont typeface="Arial" panose="020B0604020202020204" pitchFamily="34" charset="0"/>
        <a:buChar char="•"/>
        <a:defRPr sz="200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18093" rtl="0" eaLnBrk="1" latinLnBrk="0" hangingPunct="1">
        <a:defRPr sz="2004" kern="1200">
          <a:solidFill>
            <a:schemeClr val="tx1"/>
          </a:solidFill>
          <a:latin typeface="+mn-lt"/>
          <a:ea typeface="+mn-ea"/>
          <a:cs typeface="+mn-cs"/>
        </a:defRPr>
      </a:lvl1pPr>
      <a:lvl2pPr marL="509046" algn="l" defTabSz="1018093" rtl="0" eaLnBrk="1" latinLnBrk="0" hangingPunct="1">
        <a:defRPr sz="2004" kern="1200">
          <a:solidFill>
            <a:schemeClr val="tx1"/>
          </a:solidFill>
          <a:latin typeface="+mn-lt"/>
          <a:ea typeface="+mn-ea"/>
          <a:cs typeface="+mn-cs"/>
        </a:defRPr>
      </a:lvl2pPr>
      <a:lvl3pPr marL="1018093" algn="l" defTabSz="1018093" rtl="0" eaLnBrk="1" latinLnBrk="0" hangingPunct="1">
        <a:defRPr sz="2004" kern="1200">
          <a:solidFill>
            <a:schemeClr val="tx1"/>
          </a:solidFill>
          <a:latin typeface="+mn-lt"/>
          <a:ea typeface="+mn-ea"/>
          <a:cs typeface="+mn-cs"/>
        </a:defRPr>
      </a:lvl3pPr>
      <a:lvl4pPr marL="1527139" algn="l" defTabSz="1018093" rtl="0" eaLnBrk="1" latinLnBrk="0" hangingPunct="1">
        <a:defRPr sz="2004" kern="1200">
          <a:solidFill>
            <a:schemeClr val="tx1"/>
          </a:solidFill>
          <a:latin typeface="+mn-lt"/>
          <a:ea typeface="+mn-ea"/>
          <a:cs typeface="+mn-cs"/>
        </a:defRPr>
      </a:lvl4pPr>
      <a:lvl5pPr marL="2036186" algn="l" defTabSz="1018093" rtl="0" eaLnBrk="1" latinLnBrk="0" hangingPunct="1">
        <a:defRPr sz="2004" kern="1200">
          <a:solidFill>
            <a:schemeClr val="tx1"/>
          </a:solidFill>
          <a:latin typeface="+mn-lt"/>
          <a:ea typeface="+mn-ea"/>
          <a:cs typeface="+mn-cs"/>
        </a:defRPr>
      </a:lvl5pPr>
      <a:lvl6pPr marL="2545232" algn="l" defTabSz="1018093" rtl="0" eaLnBrk="1" latinLnBrk="0" hangingPunct="1">
        <a:defRPr sz="2004" kern="1200">
          <a:solidFill>
            <a:schemeClr val="tx1"/>
          </a:solidFill>
          <a:latin typeface="+mn-lt"/>
          <a:ea typeface="+mn-ea"/>
          <a:cs typeface="+mn-cs"/>
        </a:defRPr>
      </a:lvl6pPr>
      <a:lvl7pPr marL="3054279" algn="l" defTabSz="1018093" rtl="0" eaLnBrk="1" latinLnBrk="0" hangingPunct="1">
        <a:defRPr sz="2004" kern="1200">
          <a:solidFill>
            <a:schemeClr val="tx1"/>
          </a:solidFill>
          <a:latin typeface="+mn-lt"/>
          <a:ea typeface="+mn-ea"/>
          <a:cs typeface="+mn-cs"/>
        </a:defRPr>
      </a:lvl7pPr>
      <a:lvl8pPr marL="3563325" algn="l" defTabSz="1018093" rtl="0" eaLnBrk="1" latinLnBrk="0" hangingPunct="1">
        <a:defRPr sz="2004" kern="1200">
          <a:solidFill>
            <a:schemeClr val="tx1"/>
          </a:solidFill>
          <a:latin typeface="+mn-lt"/>
          <a:ea typeface="+mn-ea"/>
          <a:cs typeface="+mn-cs"/>
        </a:defRPr>
      </a:lvl8pPr>
      <a:lvl9pPr marL="4072372" algn="l" defTabSz="1018093" rtl="0" eaLnBrk="1" latinLnBrk="0" hangingPunct="1">
        <a:defRPr sz="200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BB6C11AF-C530-05E7-D321-B7D47E453A58}"/>
              </a:ext>
            </a:extLst>
          </p:cNvPr>
          <p:cNvSpPr/>
          <p:nvPr/>
        </p:nvSpPr>
        <p:spPr>
          <a:xfrm>
            <a:off x="404037" y="3997842"/>
            <a:ext cx="3189768" cy="3253563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latin typeface="Montserrat" pitchFamily="2" charset="77"/>
              </a:rPr>
              <a:t>INSERT</a:t>
            </a:r>
          </a:p>
          <a:p>
            <a:pPr algn="ctr"/>
            <a:r>
              <a:rPr lang="en-US" sz="2400" b="1" dirty="0">
                <a:latin typeface="Montserrat" pitchFamily="2" charset="77"/>
              </a:rPr>
              <a:t>YOUR</a:t>
            </a:r>
          </a:p>
          <a:p>
            <a:pPr algn="ctr"/>
            <a:r>
              <a:rPr lang="en-US" sz="2400" b="1" dirty="0">
                <a:latin typeface="Montserrat" pitchFamily="2" charset="77"/>
              </a:rPr>
              <a:t>LOGO</a:t>
            </a:r>
          </a:p>
          <a:p>
            <a:pPr algn="ctr"/>
            <a:r>
              <a:rPr lang="en-US" sz="2400" b="1" dirty="0">
                <a:latin typeface="Montserrat" pitchFamily="2" charset="77"/>
              </a:rPr>
              <a:t>HERE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8A6AC0F-E0D9-C2B5-32CE-C3B9798770F0}"/>
              </a:ext>
            </a:extLst>
          </p:cNvPr>
          <p:cNvSpPr txBox="1"/>
          <p:nvPr/>
        </p:nvSpPr>
        <p:spPr>
          <a:xfrm>
            <a:off x="4040372" y="715904"/>
            <a:ext cx="1374439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Montserrat" pitchFamily="2" charset="77"/>
              </a:rPr>
              <a:t>INSERT YOUR ASSOCIATION NAME HERE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542DE590-EFBA-8B54-5176-8E7194799CF8}"/>
              </a:ext>
            </a:extLst>
          </p:cNvPr>
          <p:cNvSpPr/>
          <p:nvPr/>
        </p:nvSpPr>
        <p:spPr>
          <a:xfrm>
            <a:off x="4997302" y="3347032"/>
            <a:ext cx="4897973" cy="650810"/>
          </a:xfrm>
          <a:prstGeom prst="rect">
            <a:avLst/>
          </a:prstGeom>
          <a:solidFill>
            <a:srgbClr val="83C29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26D06DD2-7F12-6AA3-7B26-66A7799EBA6B}"/>
              </a:ext>
            </a:extLst>
          </p:cNvPr>
          <p:cNvSpPr/>
          <p:nvPr/>
        </p:nvSpPr>
        <p:spPr>
          <a:xfrm>
            <a:off x="10097478" y="3347032"/>
            <a:ext cx="7433777" cy="650810"/>
          </a:xfrm>
          <a:prstGeom prst="rect">
            <a:avLst/>
          </a:prstGeom>
          <a:solidFill>
            <a:schemeClr val="tx2">
              <a:lumMod val="10000"/>
              <a:lumOff val="9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8FEE92B-BBB6-296C-F233-F98FFD1C2F3B}"/>
              </a:ext>
            </a:extLst>
          </p:cNvPr>
          <p:cNvSpPr txBox="1"/>
          <p:nvPr/>
        </p:nvSpPr>
        <p:spPr>
          <a:xfrm>
            <a:off x="4997302" y="3484179"/>
            <a:ext cx="48979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002060"/>
                </a:solidFill>
                <a:latin typeface="Montserrat" pitchFamily="2" charset="77"/>
              </a:rPr>
              <a:t>DATE | TIME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4BE785B-CD22-2088-1796-17008A690A91}"/>
              </a:ext>
            </a:extLst>
          </p:cNvPr>
          <p:cNvSpPr txBox="1"/>
          <p:nvPr/>
        </p:nvSpPr>
        <p:spPr>
          <a:xfrm>
            <a:off x="10147891" y="3526955"/>
            <a:ext cx="73833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002060"/>
                </a:solidFill>
                <a:latin typeface="Montserrat" pitchFamily="2" charset="77"/>
              </a:rPr>
              <a:t>ADDRESS</a:t>
            </a:r>
          </a:p>
        </p:txBody>
      </p:sp>
    </p:spTree>
    <p:extLst>
      <p:ext uri="{BB962C8B-B14F-4D97-AF65-F5344CB8AC3E}">
        <p14:creationId xmlns:p14="http://schemas.microsoft.com/office/powerpoint/2010/main" val="16471139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55</TotalTime>
  <Words>13</Words>
  <Application>Microsoft Macintosh PowerPoint</Application>
  <PresentationFormat>Custom</PresentationFormat>
  <Paragraphs>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Aptos</vt:lpstr>
      <vt:lpstr>Aptos Display</vt:lpstr>
      <vt:lpstr>Arial</vt:lpstr>
      <vt:lpstr>Montserrat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Eugenia Chepurin</dc:creator>
  <cp:lastModifiedBy>Eugenia Chepurin</cp:lastModifiedBy>
  <cp:revision>3</cp:revision>
  <dcterms:created xsi:type="dcterms:W3CDTF">2024-10-30T15:36:45Z</dcterms:created>
  <dcterms:modified xsi:type="dcterms:W3CDTF">2024-11-15T18:57:44Z</dcterms:modified>
</cp:coreProperties>
</file>