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3813175" cy="3173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C2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0"/>
  </p:normalViewPr>
  <p:slideViewPr>
    <p:cSldViewPr snapToGrid="0">
      <p:cViewPr varScale="1">
        <p:scale>
          <a:sx n="213" d="100"/>
          <a:sy n="213" d="100"/>
        </p:scale>
        <p:origin x="21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988" y="519353"/>
            <a:ext cx="3241199" cy="1104818"/>
          </a:xfrm>
        </p:spPr>
        <p:txBody>
          <a:bodyPr anchor="b"/>
          <a:lstStyle>
            <a:lvl1pPr algn="ctr">
              <a:defRPr sz="25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47" y="1666777"/>
            <a:ext cx="2859881" cy="766173"/>
          </a:xfrm>
        </p:spPr>
        <p:txBody>
          <a:bodyPr/>
          <a:lstStyle>
            <a:lvl1pPr marL="0" indent="0" algn="ctr">
              <a:buNone/>
              <a:defRPr sz="1001"/>
            </a:lvl1pPr>
            <a:lvl2pPr marL="190652" indent="0" algn="ctr">
              <a:buNone/>
              <a:defRPr sz="834"/>
            </a:lvl2pPr>
            <a:lvl3pPr marL="381305" indent="0" algn="ctr">
              <a:buNone/>
              <a:defRPr sz="751"/>
            </a:lvl3pPr>
            <a:lvl4pPr marL="571957" indent="0" algn="ctr">
              <a:buNone/>
              <a:defRPr sz="667"/>
            </a:lvl4pPr>
            <a:lvl5pPr marL="762610" indent="0" algn="ctr">
              <a:buNone/>
              <a:defRPr sz="667"/>
            </a:lvl5pPr>
            <a:lvl6pPr marL="953262" indent="0" algn="ctr">
              <a:buNone/>
              <a:defRPr sz="667"/>
            </a:lvl6pPr>
            <a:lvl7pPr marL="1143914" indent="0" algn="ctr">
              <a:buNone/>
              <a:defRPr sz="667"/>
            </a:lvl7pPr>
            <a:lvl8pPr marL="1334567" indent="0" algn="ctr">
              <a:buNone/>
              <a:defRPr sz="667"/>
            </a:lvl8pPr>
            <a:lvl9pPr marL="1525219" indent="0" algn="ctr">
              <a:buNone/>
              <a:defRPr sz="66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7F92-F8AF-B446-977B-2B9150470B6D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17B0A-58A7-B84D-8818-02199D20EC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41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7F92-F8AF-B446-977B-2B9150470B6D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17B0A-58A7-B84D-8818-02199D20EC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33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28803" y="168955"/>
            <a:ext cx="822216" cy="26893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2156" y="168955"/>
            <a:ext cx="2418983" cy="268932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7F92-F8AF-B446-977B-2B9150470B6D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17B0A-58A7-B84D-8818-02199D20EC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970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7F92-F8AF-B446-977B-2B9150470B6D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17B0A-58A7-B84D-8818-02199D20EC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8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170" y="791151"/>
            <a:ext cx="3288863" cy="1320051"/>
          </a:xfrm>
        </p:spPr>
        <p:txBody>
          <a:bodyPr anchor="b"/>
          <a:lstStyle>
            <a:lvl1pPr>
              <a:defRPr sz="25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170" y="2123690"/>
            <a:ext cx="3288863" cy="694184"/>
          </a:xfrm>
        </p:spPr>
        <p:txBody>
          <a:bodyPr/>
          <a:lstStyle>
            <a:lvl1pPr marL="0" indent="0">
              <a:buNone/>
              <a:defRPr sz="1001">
                <a:solidFill>
                  <a:schemeClr val="tx1">
                    <a:tint val="82000"/>
                  </a:schemeClr>
                </a:solidFill>
              </a:defRPr>
            </a:lvl1pPr>
            <a:lvl2pPr marL="190652" indent="0">
              <a:buNone/>
              <a:defRPr sz="834">
                <a:solidFill>
                  <a:schemeClr val="tx1">
                    <a:tint val="82000"/>
                  </a:schemeClr>
                </a:solidFill>
              </a:defRPr>
            </a:lvl2pPr>
            <a:lvl3pPr marL="381305" indent="0">
              <a:buNone/>
              <a:defRPr sz="751">
                <a:solidFill>
                  <a:schemeClr val="tx1">
                    <a:tint val="82000"/>
                  </a:schemeClr>
                </a:solidFill>
              </a:defRPr>
            </a:lvl3pPr>
            <a:lvl4pPr marL="571957" indent="0">
              <a:buNone/>
              <a:defRPr sz="667">
                <a:solidFill>
                  <a:schemeClr val="tx1">
                    <a:tint val="82000"/>
                  </a:schemeClr>
                </a:solidFill>
              </a:defRPr>
            </a:lvl4pPr>
            <a:lvl5pPr marL="762610" indent="0">
              <a:buNone/>
              <a:defRPr sz="667">
                <a:solidFill>
                  <a:schemeClr val="tx1">
                    <a:tint val="82000"/>
                  </a:schemeClr>
                </a:solidFill>
              </a:defRPr>
            </a:lvl5pPr>
            <a:lvl6pPr marL="953262" indent="0">
              <a:buNone/>
              <a:defRPr sz="667">
                <a:solidFill>
                  <a:schemeClr val="tx1">
                    <a:tint val="82000"/>
                  </a:schemeClr>
                </a:solidFill>
              </a:defRPr>
            </a:lvl6pPr>
            <a:lvl7pPr marL="1143914" indent="0">
              <a:buNone/>
              <a:defRPr sz="667">
                <a:solidFill>
                  <a:schemeClr val="tx1">
                    <a:tint val="82000"/>
                  </a:schemeClr>
                </a:solidFill>
              </a:defRPr>
            </a:lvl7pPr>
            <a:lvl8pPr marL="1334567" indent="0">
              <a:buNone/>
              <a:defRPr sz="667">
                <a:solidFill>
                  <a:schemeClr val="tx1">
                    <a:tint val="82000"/>
                  </a:schemeClr>
                </a:solidFill>
              </a:defRPr>
            </a:lvl8pPr>
            <a:lvl9pPr marL="1525219" indent="0">
              <a:buNone/>
              <a:defRPr sz="66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7F92-F8AF-B446-977B-2B9150470B6D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17B0A-58A7-B84D-8818-02199D20EC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107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2156" y="844774"/>
            <a:ext cx="1620599" cy="20135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30420" y="844774"/>
            <a:ext cx="1620599" cy="20135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7F92-F8AF-B446-977B-2B9150470B6D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17B0A-58A7-B84D-8818-02199D20EC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8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653" y="168955"/>
            <a:ext cx="3288863" cy="6133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653" y="777927"/>
            <a:ext cx="1613152" cy="381250"/>
          </a:xfrm>
        </p:spPr>
        <p:txBody>
          <a:bodyPr anchor="b"/>
          <a:lstStyle>
            <a:lvl1pPr marL="0" indent="0">
              <a:buNone/>
              <a:defRPr sz="1001" b="1"/>
            </a:lvl1pPr>
            <a:lvl2pPr marL="190652" indent="0">
              <a:buNone/>
              <a:defRPr sz="834" b="1"/>
            </a:lvl2pPr>
            <a:lvl3pPr marL="381305" indent="0">
              <a:buNone/>
              <a:defRPr sz="751" b="1"/>
            </a:lvl3pPr>
            <a:lvl4pPr marL="571957" indent="0">
              <a:buNone/>
              <a:defRPr sz="667" b="1"/>
            </a:lvl4pPr>
            <a:lvl5pPr marL="762610" indent="0">
              <a:buNone/>
              <a:defRPr sz="667" b="1"/>
            </a:lvl5pPr>
            <a:lvl6pPr marL="953262" indent="0">
              <a:buNone/>
              <a:defRPr sz="667" b="1"/>
            </a:lvl6pPr>
            <a:lvl7pPr marL="1143914" indent="0">
              <a:buNone/>
              <a:defRPr sz="667" b="1"/>
            </a:lvl7pPr>
            <a:lvl8pPr marL="1334567" indent="0">
              <a:buNone/>
              <a:defRPr sz="667" b="1"/>
            </a:lvl8pPr>
            <a:lvl9pPr marL="1525219" indent="0">
              <a:buNone/>
              <a:defRPr sz="6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653" y="1159177"/>
            <a:ext cx="1613152" cy="1704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30420" y="777927"/>
            <a:ext cx="1621096" cy="381250"/>
          </a:xfrm>
        </p:spPr>
        <p:txBody>
          <a:bodyPr anchor="b"/>
          <a:lstStyle>
            <a:lvl1pPr marL="0" indent="0">
              <a:buNone/>
              <a:defRPr sz="1001" b="1"/>
            </a:lvl1pPr>
            <a:lvl2pPr marL="190652" indent="0">
              <a:buNone/>
              <a:defRPr sz="834" b="1"/>
            </a:lvl2pPr>
            <a:lvl3pPr marL="381305" indent="0">
              <a:buNone/>
              <a:defRPr sz="751" b="1"/>
            </a:lvl3pPr>
            <a:lvl4pPr marL="571957" indent="0">
              <a:buNone/>
              <a:defRPr sz="667" b="1"/>
            </a:lvl4pPr>
            <a:lvl5pPr marL="762610" indent="0">
              <a:buNone/>
              <a:defRPr sz="667" b="1"/>
            </a:lvl5pPr>
            <a:lvl6pPr marL="953262" indent="0">
              <a:buNone/>
              <a:defRPr sz="667" b="1"/>
            </a:lvl6pPr>
            <a:lvl7pPr marL="1143914" indent="0">
              <a:buNone/>
              <a:defRPr sz="667" b="1"/>
            </a:lvl7pPr>
            <a:lvl8pPr marL="1334567" indent="0">
              <a:buNone/>
              <a:defRPr sz="667" b="1"/>
            </a:lvl8pPr>
            <a:lvl9pPr marL="1525219" indent="0">
              <a:buNone/>
              <a:defRPr sz="6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30420" y="1159177"/>
            <a:ext cx="1621096" cy="1704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7F92-F8AF-B446-977B-2B9150470B6D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17B0A-58A7-B84D-8818-02199D20EC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680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7F92-F8AF-B446-977B-2B9150470B6D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17B0A-58A7-B84D-8818-02199D20EC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230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7F92-F8AF-B446-977B-2B9150470B6D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17B0A-58A7-B84D-8818-02199D20EC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896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653" y="211561"/>
            <a:ext cx="1229848" cy="740463"/>
          </a:xfrm>
        </p:spPr>
        <p:txBody>
          <a:bodyPr anchor="b"/>
          <a:lstStyle>
            <a:lvl1pPr>
              <a:defRPr sz="133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1096" y="456913"/>
            <a:ext cx="1930420" cy="2255180"/>
          </a:xfrm>
        </p:spPr>
        <p:txBody>
          <a:bodyPr/>
          <a:lstStyle>
            <a:lvl1pPr>
              <a:defRPr sz="1334"/>
            </a:lvl1pPr>
            <a:lvl2pPr>
              <a:defRPr sz="1168"/>
            </a:lvl2pPr>
            <a:lvl3pPr>
              <a:defRPr sz="1001"/>
            </a:lvl3pPr>
            <a:lvl4pPr>
              <a:defRPr sz="834"/>
            </a:lvl4pPr>
            <a:lvl5pPr>
              <a:defRPr sz="834"/>
            </a:lvl5pPr>
            <a:lvl6pPr>
              <a:defRPr sz="834"/>
            </a:lvl6pPr>
            <a:lvl7pPr>
              <a:defRPr sz="834"/>
            </a:lvl7pPr>
            <a:lvl8pPr>
              <a:defRPr sz="834"/>
            </a:lvl8pPr>
            <a:lvl9pPr>
              <a:defRPr sz="83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2653" y="952024"/>
            <a:ext cx="1229848" cy="1763742"/>
          </a:xfrm>
        </p:spPr>
        <p:txBody>
          <a:bodyPr/>
          <a:lstStyle>
            <a:lvl1pPr marL="0" indent="0">
              <a:buNone/>
              <a:defRPr sz="667"/>
            </a:lvl1pPr>
            <a:lvl2pPr marL="190652" indent="0">
              <a:buNone/>
              <a:defRPr sz="584"/>
            </a:lvl2pPr>
            <a:lvl3pPr marL="381305" indent="0">
              <a:buNone/>
              <a:defRPr sz="500"/>
            </a:lvl3pPr>
            <a:lvl4pPr marL="571957" indent="0">
              <a:buNone/>
              <a:defRPr sz="417"/>
            </a:lvl4pPr>
            <a:lvl5pPr marL="762610" indent="0">
              <a:buNone/>
              <a:defRPr sz="417"/>
            </a:lvl5pPr>
            <a:lvl6pPr marL="953262" indent="0">
              <a:buNone/>
              <a:defRPr sz="417"/>
            </a:lvl6pPr>
            <a:lvl7pPr marL="1143914" indent="0">
              <a:buNone/>
              <a:defRPr sz="417"/>
            </a:lvl7pPr>
            <a:lvl8pPr marL="1334567" indent="0">
              <a:buNone/>
              <a:defRPr sz="417"/>
            </a:lvl8pPr>
            <a:lvl9pPr marL="1525219" indent="0">
              <a:buNone/>
              <a:defRPr sz="41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7F92-F8AF-B446-977B-2B9150470B6D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17B0A-58A7-B84D-8818-02199D20EC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52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653" y="211561"/>
            <a:ext cx="1229848" cy="740463"/>
          </a:xfrm>
        </p:spPr>
        <p:txBody>
          <a:bodyPr anchor="b"/>
          <a:lstStyle>
            <a:lvl1pPr>
              <a:defRPr sz="133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21096" y="456913"/>
            <a:ext cx="1930420" cy="2255180"/>
          </a:xfrm>
        </p:spPr>
        <p:txBody>
          <a:bodyPr anchor="t"/>
          <a:lstStyle>
            <a:lvl1pPr marL="0" indent="0">
              <a:buNone/>
              <a:defRPr sz="1334"/>
            </a:lvl1pPr>
            <a:lvl2pPr marL="190652" indent="0">
              <a:buNone/>
              <a:defRPr sz="1168"/>
            </a:lvl2pPr>
            <a:lvl3pPr marL="381305" indent="0">
              <a:buNone/>
              <a:defRPr sz="1001"/>
            </a:lvl3pPr>
            <a:lvl4pPr marL="571957" indent="0">
              <a:buNone/>
              <a:defRPr sz="834"/>
            </a:lvl4pPr>
            <a:lvl5pPr marL="762610" indent="0">
              <a:buNone/>
              <a:defRPr sz="834"/>
            </a:lvl5pPr>
            <a:lvl6pPr marL="953262" indent="0">
              <a:buNone/>
              <a:defRPr sz="834"/>
            </a:lvl6pPr>
            <a:lvl7pPr marL="1143914" indent="0">
              <a:buNone/>
              <a:defRPr sz="834"/>
            </a:lvl7pPr>
            <a:lvl8pPr marL="1334567" indent="0">
              <a:buNone/>
              <a:defRPr sz="834"/>
            </a:lvl8pPr>
            <a:lvl9pPr marL="1525219" indent="0">
              <a:buNone/>
              <a:defRPr sz="83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2653" y="952024"/>
            <a:ext cx="1229848" cy="1763742"/>
          </a:xfrm>
        </p:spPr>
        <p:txBody>
          <a:bodyPr/>
          <a:lstStyle>
            <a:lvl1pPr marL="0" indent="0">
              <a:buNone/>
              <a:defRPr sz="667"/>
            </a:lvl1pPr>
            <a:lvl2pPr marL="190652" indent="0">
              <a:buNone/>
              <a:defRPr sz="584"/>
            </a:lvl2pPr>
            <a:lvl3pPr marL="381305" indent="0">
              <a:buNone/>
              <a:defRPr sz="500"/>
            </a:lvl3pPr>
            <a:lvl4pPr marL="571957" indent="0">
              <a:buNone/>
              <a:defRPr sz="417"/>
            </a:lvl4pPr>
            <a:lvl5pPr marL="762610" indent="0">
              <a:buNone/>
              <a:defRPr sz="417"/>
            </a:lvl5pPr>
            <a:lvl6pPr marL="953262" indent="0">
              <a:buNone/>
              <a:defRPr sz="417"/>
            </a:lvl6pPr>
            <a:lvl7pPr marL="1143914" indent="0">
              <a:buNone/>
              <a:defRPr sz="417"/>
            </a:lvl7pPr>
            <a:lvl8pPr marL="1334567" indent="0">
              <a:buNone/>
              <a:defRPr sz="417"/>
            </a:lvl8pPr>
            <a:lvl9pPr marL="1525219" indent="0">
              <a:buNone/>
              <a:defRPr sz="41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17F92-F8AF-B446-977B-2B9150470B6D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17B0A-58A7-B84D-8818-02199D20EC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75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2156" y="168955"/>
            <a:ext cx="3288863" cy="613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156" y="844774"/>
            <a:ext cx="3288863" cy="20135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156" y="2941284"/>
            <a:ext cx="857964" cy="1689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ED17F92-F8AF-B446-977B-2B9150470B6D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63114" y="2941284"/>
            <a:ext cx="1286947" cy="1689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93055" y="2941284"/>
            <a:ext cx="857964" cy="1689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917B0A-58A7-B84D-8818-02199D20EC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58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81305" rtl="0" eaLnBrk="1" latinLnBrk="0" hangingPunct="1">
        <a:lnSpc>
          <a:spcPct val="90000"/>
        </a:lnSpc>
        <a:spcBef>
          <a:spcPct val="0"/>
        </a:spcBef>
        <a:buNone/>
        <a:defRPr sz="18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5326" indent="-95326" algn="l" defTabSz="381305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168" kern="1200">
          <a:solidFill>
            <a:schemeClr val="tx1"/>
          </a:solidFill>
          <a:latin typeface="+mn-lt"/>
          <a:ea typeface="+mn-ea"/>
          <a:cs typeface="+mn-cs"/>
        </a:defRPr>
      </a:lvl1pPr>
      <a:lvl2pPr marL="285979" indent="-95326" algn="l" defTabSz="381305" rtl="0" eaLnBrk="1" latinLnBrk="0" hangingPunct="1">
        <a:lnSpc>
          <a:spcPct val="90000"/>
        </a:lnSpc>
        <a:spcBef>
          <a:spcPts val="209"/>
        </a:spcBef>
        <a:buFont typeface="Arial" panose="020B0604020202020204" pitchFamily="34" charset="0"/>
        <a:buChar char="•"/>
        <a:defRPr sz="1001" kern="1200">
          <a:solidFill>
            <a:schemeClr val="tx1"/>
          </a:solidFill>
          <a:latin typeface="+mn-lt"/>
          <a:ea typeface="+mn-ea"/>
          <a:cs typeface="+mn-cs"/>
        </a:defRPr>
      </a:lvl2pPr>
      <a:lvl3pPr marL="476631" indent="-95326" algn="l" defTabSz="381305" rtl="0" eaLnBrk="1" latinLnBrk="0" hangingPunct="1">
        <a:lnSpc>
          <a:spcPct val="90000"/>
        </a:lnSpc>
        <a:spcBef>
          <a:spcPts val="209"/>
        </a:spcBef>
        <a:buFont typeface="Arial" panose="020B0604020202020204" pitchFamily="34" charset="0"/>
        <a:buChar char="•"/>
        <a:defRPr sz="834" kern="1200">
          <a:solidFill>
            <a:schemeClr val="tx1"/>
          </a:solidFill>
          <a:latin typeface="+mn-lt"/>
          <a:ea typeface="+mn-ea"/>
          <a:cs typeface="+mn-cs"/>
        </a:defRPr>
      </a:lvl3pPr>
      <a:lvl4pPr marL="667283" indent="-95326" algn="l" defTabSz="381305" rtl="0" eaLnBrk="1" latinLnBrk="0" hangingPunct="1">
        <a:lnSpc>
          <a:spcPct val="90000"/>
        </a:lnSpc>
        <a:spcBef>
          <a:spcPts val="209"/>
        </a:spcBef>
        <a:buFont typeface="Arial" panose="020B0604020202020204" pitchFamily="34" charset="0"/>
        <a:buChar char="•"/>
        <a:defRPr sz="751" kern="1200">
          <a:solidFill>
            <a:schemeClr val="tx1"/>
          </a:solidFill>
          <a:latin typeface="+mn-lt"/>
          <a:ea typeface="+mn-ea"/>
          <a:cs typeface="+mn-cs"/>
        </a:defRPr>
      </a:lvl4pPr>
      <a:lvl5pPr marL="857936" indent="-95326" algn="l" defTabSz="381305" rtl="0" eaLnBrk="1" latinLnBrk="0" hangingPunct="1">
        <a:lnSpc>
          <a:spcPct val="90000"/>
        </a:lnSpc>
        <a:spcBef>
          <a:spcPts val="209"/>
        </a:spcBef>
        <a:buFont typeface="Arial" panose="020B0604020202020204" pitchFamily="34" charset="0"/>
        <a:buChar char="•"/>
        <a:defRPr sz="751" kern="1200">
          <a:solidFill>
            <a:schemeClr val="tx1"/>
          </a:solidFill>
          <a:latin typeface="+mn-lt"/>
          <a:ea typeface="+mn-ea"/>
          <a:cs typeface="+mn-cs"/>
        </a:defRPr>
      </a:lvl5pPr>
      <a:lvl6pPr marL="1048588" indent="-95326" algn="l" defTabSz="381305" rtl="0" eaLnBrk="1" latinLnBrk="0" hangingPunct="1">
        <a:lnSpc>
          <a:spcPct val="90000"/>
        </a:lnSpc>
        <a:spcBef>
          <a:spcPts val="209"/>
        </a:spcBef>
        <a:buFont typeface="Arial" panose="020B0604020202020204" pitchFamily="34" charset="0"/>
        <a:buChar char="•"/>
        <a:defRPr sz="751" kern="1200">
          <a:solidFill>
            <a:schemeClr val="tx1"/>
          </a:solidFill>
          <a:latin typeface="+mn-lt"/>
          <a:ea typeface="+mn-ea"/>
          <a:cs typeface="+mn-cs"/>
        </a:defRPr>
      </a:lvl6pPr>
      <a:lvl7pPr marL="1239241" indent="-95326" algn="l" defTabSz="381305" rtl="0" eaLnBrk="1" latinLnBrk="0" hangingPunct="1">
        <a:lnSpc>
          <a:spcPct val="90000"/>
        </a:lnSpc>
        <a:spcBef>
          <a:spcPts val="209"/>
        </a:spcBef>
        <a:buFont typeface="Arial" panose="020B0604020202020204" pitchFamily="34" charset="0"/>
        <a:buChar char="•"/>
        <a:defRPr sz="751" kern="1200">
          <a:solidFill>
            <a:schemeClr val="tx1"/>
          </a:solidFill>
          <a:latin typeface="+mn-lt"/>
          <a:ea typeface="+mn-ea"/>
          <a:cs typeface="+mn-cs"/>
        </a:defRPr>
      </a:lvl7pPr>
      <a:lvl8pPr marL="1429893" indent="-95326" algn="l" defTabSz="381305" rtl="0" eaLnBrk="1" latinLnBrk="0" hangingPunct="1">
        <a:lnSpc>
          <a:spcPct val="90000"/>
        </a:lnSpc>
        <a:spcBef>
          <a:spcPts val="209"/>
        </a:spcBef>
        <a:buFont typeface="Arial" panose="020B0604020202020204" pitchFamily="34" charset="0"/>
        <a:buChar char="•"/>
        <a:defRPr sz="751" kern="1200">
          <a:solidFill>
            <a:schemeClr val="tx1"/>
          </a:solidFill>
          <a:latin typeface="+mn-lt"/>
          <a:ea typeface="+mn-ea"/>
          <a:cs typeface="+mn-cs"/>
        </a:defRPr>
      </a:lvl8pPr>
      <a:lvl9pPr marL="1620545" indent="-95326" algn="l" defTabSz="381305" rtl="0" eaLnBrk="1" latinLnBrk="0" hangingPunct="1">
        <a:lnSpc>
          <a:spcPct val="90000"/>
        </a:lnSpc>
        <a:spcBef>
          <a:spcPts val="209"/>
        </a:spcBef>
        <a:buFont typeface="Arial" panose="020B0604020202020204" pitchFamily="34" charset="0"/>
        <a:buChar char="•"/>
        <a:defRPr sz="7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1305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1pPr>
      <a:lvl2pPr marL="190652" algn="l" defTabSz="381305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2pPr>
      <a:lvl3pPr marL="381305" algn="l" defTabSz="381305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3pPr>
      <a:lvl4pPr marL="571957" algn="l" defTabSz="381305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4pPr>
      <a:lvl5pPr marL="762610" algn="l" defTabSz="381305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5pPr>
      <a:lvl6pPr marL="953262" algn="l" defTabSz="381305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6pPr>
      <a:lvl7pPr marL="1143914" algn="l" defTabSz="381305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7pPr>
      <a:lvl8pPr marL="1334567" algn="l" defTabSz="381305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8pPr>
      <a:lvl9pPr marL="1525219" algn="l" defTabSz="381305" rtl="0" eaLnBrk="1" latinLnBrk="0" hangingPunct="1">
        <a:defRPr sz="7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1AA564C-F592-2373-4D65-503FA15797EF}"/>
              </a:ext>
            </a:extLst>
          </p:cNvPr>
          <p:cNvSpPr/>
          <p:nvPr/>
        </p:nvSpPr>
        <p:spPr>
          <a:xfrm>
            <a:off x="0" y="2510118"/>
            <a:ext cx="3813175" cy="325906"/>
          </a:xfrm>
          <a:prstGeom prst="rect">
            <a:avLst/>
          </a:prstGeom>
          <a:solidFill>
            <a:srgbClr val="83C29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0CD0F88-7F47-5185-6D78-1EF12892BC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9867" y="183653"/>
            <a:ext cx="1477733" cy="526063"/>
          </a:xfrm>
          <a:prstGeom prst="rect">
            <a:avLst/>
          </a:prstGeom>
          <a:noFill/>
          <a:ln>
            <a:solidFill>
              <a:schemeClr val="tx2">
                <a:lumMod val="75000"/>
                <a:lumOff val="25000"/>
              </a:schemeClr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03A88D8-69CA-2A09-AAA3-D4D62C86EC41}"/>
              </a:ext>
            </a:extLst>
          </p:cNvPr>
          <p:cNvSpPr txBox="1"/>
          <p:nvPr/>
        </p:nvSpPr>
        <p:spPr>
          <a:xfrm>
            <a:off x="0" y="972799"/>
            <a:ext cx="3813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  <a:latin typeface="Montserrat" pitchFamily="2" charset="77"/>
              </a:rPr>
              <a:t>INSERT YOUR ASSOCIATION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  <a:latin typeface="Montserrat" pitchFamily="2" charset="77"/>
              </a:rPr>
              <a:t>NAME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9ED39A6-91DF-2D0E-B2AE-ACF98F9F7EA7}"/>
              </a:ext>
            </a:extLst>
          </p:cNvPr>
          <p:cNvSpPr txBox="1"/>
          <p:nvPr/>
        </p:nvSpPr>
        <p:spPr>
          <a:xfrm>
            <a:off x="0" y="2510118"/>
            <a:ext cx="38131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2060"/>
                </a:solidFill>
                <a:latin typeface="Montserrat" pitchFamily="2" charset="77"/>
              </a:rPr>
              <a:t>Date | Time</a:t>
            </a:r>
          </a:p>
        </p:txBody>
      </p:sp>
    </p:spTree>
    <p:extLst>
      <p:ext uri="{BB962C8B-B14F-4D97-AF65-F5344CB8AC3E}">
        <p14:creationId xmlns:p14="http://schemas.microsoft.com/office/powerpoint/2010/main" val="140493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</TotalTime>
  <Words>8</Words>
  <Application>Microsoft Macintosh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Eugenia Chepurin</dc:creator>
  <cp:lastModifiedBy>Eugenia Chepurin</cp:lastModifiedBy>
  <cp:revision>4</cp:revision>
  <dcterms:created xsi:type="dcterms:W3CDTF">2024-10-30T15:41:24Z</dcterms:created>
  <dcterms:modified xsi:type="dcterms:W3CDTF">2024-11-15T18:57:38Z</dcterms:modified>
</cp:coreProperties>
</file>