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7A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>
        <p:scale>
          <a:sx n="100" d="100"/>
          <a:sy n="100" d="100"/>
        </p:scale>
        <p:origin x="2936" y="-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of a couple of people&#10;&#10;Description automatically generated">
            <a:extLst>
              <a:ext uri="{FF2B5EF4-FFF2-40B4-BE49-F238E27FC236}">
                <a16:creationId xmlns:a16="http://schemas.microsoft.com/office/drawing/2014/main" id="{E173C786-60C2-C2C9-B1E3-5492B21E82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662D9FE-BA8D-BE47-5B61-68E97525E857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1300842" y="7858814"/>
            <a:ext cx="1518558" cy="1531929"/>
          </a:xfrm>
          <a:prstGeom prst="ellipse">
            <a:avLst/>
          </a:prstGeom>
          <a:solidFill>
            <a:schemeClr val="bg1"/>
          </a:solidFill>
          <a:ln w="28575">
            <a:solidFill>
              <a:srgbClr val="457A89"/>
            </a:solidFill>
          </a:ln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4655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6B9F-FC89-F64E-9E7C-8922FB72D319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9297F-78D4-0743-A76C-5EA26BD14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57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6B9F-FC89-F64E-9E7C-8922FB72D319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9297F-78D4-0743-A76C-5EA26BD14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18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6B9F-FC89-F64E-9E7C-8922FB72D319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9297F-78D4-0743-A76C-5EA26BD14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51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flyer&#10;&#10;Description automatically generated">
            <a:extLst>
              <a:ext uri="{FF2B5EF4-FFF2-40B4-BE49-F238E27FC236}">
                <a16:creationId xmlns:a16="http://schemas.microsoft.com/office/drawing/2014/main" id="{EDB633A0-378E-2882-AEA7-A5B19ABFEF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8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6B9F-FC89-F64E-9E7C-8922FB72D319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9297F-78D4-0743-A76C-5EA26BD14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13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82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82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6B9F-FC89-F64E-9E7C-8922FB72D319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9297F-78D4-0743-A76C-5EA26BD14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3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6B9F-FC89-F64E-9E7C-8922FB72D319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9297F-78D4-0743-A76C-5EA26BD14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32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6B9F-FC89-F64E-9E7C-8922FB72D319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9297F-78D4-0743-A76C-5EA26BD14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67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6B9F-FC89-F64E-9E7C-8922FB72D319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9297F-78D4-0743-A76C-5EA26BD14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18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6B9F-FC89-F64E-9E7C-8922FB72D319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9297F-78D4-0743-A76C-5EA26BD14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84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6B9F-FC89-F64E-9E7C-8922FB72D319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9297F-78D4-0743-A76C-5EA26BD14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71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576B9F-FC89-F64E-9E7C-8922FB72D319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59297F-78D4-0743-A76C-5EA26BD14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88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44B1766-BFA3-618B-2C36-52EEDEA15214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2C2B95-009F-18D7-B4AE-0633C99D0037}"/>
              </a:ext>
            </a:extLst>
          </p:cNvPr>
          <p:cNvSpPr txBox="1"/>
          <p:nvPr/>
        </p:nvSpPr>
        <p:spPr>
          <a:xfrm>
            <a:off x="2971800" y="7770370"/>
            <a:ext cx="3162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Montserrat" panose="02000505000000020004" pitchFamily="2" charset="77"/>
              </a:rPr>
              <a:t>JOHN SMITH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F0D9DE-F0C1-8DFF-6968-F8A810A4D7A8}"/>
              </a:ext>
            </a:extLst>
          </p:cNvPr>
          <p:cNvSpPr txBox="1"/>
          <p:nvPr/>
        </p:nvSpPr>
        <p:spPr>
          <a:xfrm>
            <a:off x="2971800" y="8175857"/>
            <a:ext cx="31623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2000505000000020004" pitchFamily="2" charset="77"/>
              </a:rPr>
              <a:t>BROKER</a:t>
            </a:r>
            <a:r>
              <a:rPr lang="en-US" sz="1100" dirty="0">
                <a:solidFill>
                  <a:srgbClr val="457A89"/>
                </a:solidFill>
                <a:latin typeface="Montserrat" panose="02000505000000020004" pitchFamily="2" charset="77"/>
              </a:rPr>
              <a:t> • </a:t>
            </a:r>
            <a:r>
              <a:rPr lang="en-US" sz="1100" dirty="0">
                <a:solidFill>
                  <a:schemeClr val="bg1"/>
                </a:solidFill>
                <a:latin typeface="Montserrat" panose="02000505000000020004" pitchFamily="2" charset="77"/>
              </a:rPr>
              <a:t>ANYWHERE REALTY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C5E465-4E60-100C-86BE-FDAC9E7F87E7}"/>
              </a:ext>
            </a:extLst>
          </p:cNvPr>
          <p:cNvSpPr txBox="1"/>
          <p:nvPr/>
        </p:nvSpPr>
        <p:spPr>
          <a:xfrm>
            <a:off x="3309258" y="8488267"/>
            <a:ext cx="31623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  <a:latin typeface="Montserrat" panose="02000505000000020004" pitchFamily="2" charset="77"/>
              </a:rPr>
              <a:t>jsmith@anywhererealty.com</a:t>
            </a:r>
            <a:endParaRPr lang="en-US" sz="1000" dirty="0">
              <a:solidFill>
                <a:schemeClr val="bg1"/>
              </a:solidFill>
              <a:latin typeface="Montserrat" panose="02000505000000020004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6080A1-6545-97FD-33C5-74181515FE21}"/>
              </a:ext>
            </a:extLst>
          </p:cNvPr>
          <p:cNvSpPr txBox="1"/>
          <p:nvPr/>
        </p:nvSpPr>
        <p:spPr>
          <a:xfrm>
            <a:off x="3309258" y="8818467"/>
            <a:ext cx="31623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Montserrat" panose="02000505000000020004" pitchFamily="2" charset="77"/>
              </a:rPr>
              <a:t>555.555.5555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0CF639-CBEE-6CBA-5D78-B78A2C4B7CA9}"/>
              </a:ext>
            </a:extLst>
          </p:cNvPr>
          <p:cNvSpPr txBox="1"/>
          <p:nvPr/>
        </p:nvSpPr>
        <p:spPr>
          <a:xfrm>
            <a:off x="3309258" y="9148667"/>
            <a:ext cx="31623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  <a:latin typeface="Montserrat" panose="02000505000000020004" pitchFamily="2" charset="77"/>
              </a:rPr>
              <a:t>anywhererealty.com</a:t>
            </a:r>
            <a:endParaRPr lang="en-US" sz="1000" dirty="0">
              <a:solidFill>
                <a:schemeClr val="bg1"/>
              </a:solidFill>
              <a:latin typeface="Montserrat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22885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1EDD0-9D04-CD12-61AC-0530A1DF1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9274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4F64B7E3802E46A0A2FECD77F94182" ma:contentTypeVersion="18" ma:contentTypeDescription="Create a new document." ma:contentTypeScope="" ma:versionID="0b45788df78c3ad17d434ba271c41d4e">
  <xsd:schema xmlns:xsd="http://www.w3.org/2001/XMLSchema" xmlns:xs="http://www.w3.org/2001/XMLSchema" xmlns:p="http://schemas.microsoft.com/office/2006/metadata/properties" xmlns:ns2="f1cb9c36-f315-4162-b7f6-fad9ac0bf517" xmlns:ns3="4407e2b1-2de3-4243-8b0b-b75f019b4857" targetNamespace="http://schemas.microsoft.com/office/2006/metadata/properties" ma:root="true" ma:fieldsID="db8414c6b5e00e5d1497d6a685b02a74" ns2:_="" ns3:_="">
    <xsd:import namespace="f1cb9c36-f315-4162-b7f6-fad9ac0bf517"/>
    <xsd:import namespace="4407e2b1-2de3-4243-8b0b-b75f019b48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cb9c36-f315-4162-b7f6-fad9ac0bf5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e9128e0-8a12-459f-9797-0c0b4c4d57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07e2b1-2de3-4243-8b0b-b75f019b485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2aecdda-6f4c-4fc8-a477-9ff877a7745e}" ma:internalName="TaxCatchAll" ma:showField="CatchAllData" ma:web="4407e2b1-2de3-4243-8b0b-b75f019b48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98170F-25A9-4F1A-B4B1-6AF586E6BE7C}"/>
</file>

<file path=customXml/itemProps2.xml><?xml version="1.0" encoding="utf-8"?>
<ds:datastoreItem xmlns:ds="http://schemas.openxmlformats.org/officeDocument/2006/customXml" ds:itemID="{A5BEE3C2-353B-409B-B8D6-F00A8FDEF55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15</Words>
  <Application>Microsoft Macintosh PowerPoint</Application>
  <PresentationFormat>Custom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Montserrat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Melissa Dispenza</dc:creator>
  <cp:lastModifiedBy>Melissa Dispenza</cp:lastModifiedBy>
  <cp:revision>1</cp:revision>
  <dcterms:created xsi:type="dcterms:W3CDTF">2024-10-22T18:01:06Z</dcterms:created>
  <dcterms:modified xsi:type="dcterms:W3CDTF">2024-10-22T18:22:27Z</dcterms:modified>
</cp:coreProperties>
</file>