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63" r:id="rId5"/>
    <p:sldId id="405" r:id="rId6"/>
    <p:sldId id="280" r:id="rId7"/>
    <p:sldId id="409" r:id="rId8"/>
    <p:sldId id="402" r:id="rId9"/>
    <p:sldId id="411" r:id="rId10"/>
    <p:sldId id="412" r:id="rId11"/>
    <p:sldId id="413" r:id="rId12"/>
    <p:sldId id="431" r:id="rId13"/>
    <p:sldId id="429" r:id="rId14"/>
    <p:sldId id="432" r:id="rId15"/>
    <p:sldId id="430" r:id="rId16"/>
    <p:sldId id="433" r:id="rId17"/>
    <p:sldId id="426" r:id="rId18"/>
    <p:sldId id="428" r:id="rId19"/>
    <p:sldId id="427" r:id="rId20"/>
    <p:sldId id="403" r:id="rId21"/>
    <p:sldId id="423" r:id="rId22"/>
    <p:sldId id="434" r:id="rId23"/>
    <p:sldId id="422"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a Lynot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817"/>
    <a:srgbClr val="FAA432"/>
    <a:srgbClr val="F1B255"/>
    <a:srgbClr val="EA9314"/>
    <a:srgbClr val="EC9F14"/>
    <a:srgbClr val="F4B20C"/>
    <a:srgbClr val="D5A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5" autoAdjust="0"/>
    <p:restoredTop sz="82186" autoAdjust="0"/>
  </p:normalViewPr>
  <p:slideViewPr>
    <p:cSldViewPr>
      <p:cViewPr>
        <p:scale>
          <a:sx n="68" d="100"/>
          <a:sy n="68" d="100"/>
        </p:scale>
        <p:origin x="-1386" y="-72"/>
      </p:cViewPr>
      <p:guideLst>
        <p:guide orient="horz" pos="2160"/>
        <p:guide pos="2880"/>
      </p:guideLst>
    </p:cSldViewPr>
  </p:slideViewPr>
  <p:outlineViewPr>
    <p:cViewPr>
      <p:scale>
        <a:sx n="33" d="100"/>
        <a:sy n="33" d="100"/>
      </p:scale>
      <p:origin x="6" y="0"/>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A3165-245E-4511-B974-926A69B6B2CF}" type="doc">
      <dgm:prSet loTypeId="urn:microsoft.com/office/officeart/2005/8/layout/process4" loCatId="list" qsTypeId="urn:microsoft.com/office/officeart/2005/8/quickstyle/simple2" qsCatId="simple" csTypeId="urn:microsoft.com/office/officeart/2005/8/colors/accent1_2" csCatId="accent1" phldr="1"/>
      <dgm:spPr/>
      <dgm:t>
        <a:bodyPr/>
        <a:lstStyle/>
        <a:p>
          <a:endParaRPr lang="en-US"/>
        </a:p>
      </dgm:t>
    </dgm:pt>
    <dgm:pt modelId="{5B607CB5-BBDC-4703-A99E-32E4AF4D9184}">
      <dgm:prSet phldrT="[Text]" custT="1"/>
      <dgm:spPr/>
      <dgm:t>
        <a:bodyPr/>
        <a:lstStyle/>
        <a:p>
          <a:r>
            <a:rPr lang="en-US" sz="2400" b="1" dirty="0" smtClean="0"/>
            <a:t>Vision:</a:t>
          </a:r>
          <a:r>
            <a:rPr lang="en-US" sz="2400" dirty="0" smtClean="0"/>
            <a:t> Communities support residents across the lifespan in realizing their fullest potential and ability to age in place</a:t>
          </a:r>
        </a:p>
      </dgm:t>
    </dgm:pt>
    <dgm:pt modelId="{A7BCD26F-0C58-4959-8622-D3E6C6F4AFF9}" type="parTrans" cxnId="{7C58D69D-58C2-416D-9A98-222276D4AFA8}">
      <dgm:prSet/>
      <dgm:spPr/>
      <dgm:t>
        <a:bodyPr/>
        <a:lstStyle/>
        <a:p>
          <a:endParaRPr lang="en-US"/>
        </a:p>
      </dgm:t>
    </dgm:pt>
    <dgm:pt modelId="{BD6DFC34-4A8C-4990-953B-520093213153}" type="sibTrans" cxnId="{7C58D69D-58C2-416D-9A98-222276D4AFA8}">
      <dgm:prSet/>
      <dgm:spPr/>
      <dgm:t>
        <a:bodyPr/>
        <a:lstStyle/>
        <a:p>
          <a:endParaRPr lang="en-US"/>
        </a:p>
      </dgm:t>
    </dgm:pt>
    <dgm:pt modelId="{BD664F94-92FD-4FB2-9777-DAA9B251A34B}">
      <dgm:prSet phldrT="[Text]" custT="1"/>
      <dgm:spPr/>
      <dgm:t>
        <a:bodyPr/>
        <a:lstStyle/>
        <a:p>
          <a:r>
            <a:rPr lang="en-US" sz="2400" b="1" dirty="0" smtClean="0"/>
            <a:t>Goal: </a:t>
          </a:r>
          <a:r>
            <a:rPr lang="en-US" sz="2400" dirty="0" smtClean="0"/>
            <a:t>Provide residents and community leaders w/a an interactive, online tool that enables them to visualize their performance against key indicators of livability</a:t>
          </a:r>
          <a:endParaRPr lang="en-US" sz="2400" dirty="0"/>
        </a:p>
      </dgm:t>
    </dgm:pt>
    <dgm:pt modelId="{A69FF936-7E48-4393-AA27-2193574817A6}" type="parTrans" cxnId="{75439C94-997C-4975-AE32-79A569B3666C}">
      <dgm:prSet/>
      <dgm:spPr/>
      <dgm:t>
        <a:bodyPr/>
        <a:lstStyle/>
        <a:p>
          <a:endParaRPr lang="en-US"/>
        </a:p>
      </dgm:t>
    </dgm:pt>
    <dgm:pt modelId="{72ED8924-54FC-45A1-897E-6610E35DD52F}" type="sibTrans" cxnId="{75439C94-997C-4975-AE32-79A569B3666C}">
      <dgm:prSet/>
      <dgm:spPr/>
      <dgm:t>
        <a:bodyPr/>
        <a:lstStyle/>
        <a:p>
          <a:endParaRPr lang="en-US"/>
        </a:p>
      </dgm:t>
    </dgm:pt>
    <dgm:pt modelId="{0E17D878-0B02-4212-8547-435D2C021C77}">
      <dgm:prSet phldrT="[Text]" custT="1"/>
      <dgm:spPr/>
      <dgm:t>
        <a:bodyPr/>
        <a:lstStyle/>
        <a:p>
          <a:r>
            <a:rPr lang="en-US" sz="2400" b="1" dirty="0" smtClean="0"/>
            <a:t>Main Objectives</a:t>
          </a:r>
          <a:endParaRPr lang="en-US" sz="2400" b="1" dirty="0"/>
        </a:p>
      </dgm:t>
    </dgm:pt>
    <dgm:pt modelId="{F428AC33-508C-4BA2-A3F9-E0149F6196CF}" type="parTrans" cxnId="{826045EB-3432-4F9F-8E4A-69DD7B86C95D}">
      <dgm:prSet/>
      <dgm:spPr/>
      <dgm:t>
        <a:bodyPr/>
        <a:lstStyle/>
        <a:p>
          <a:endParaRPr lang="en-US"/>
        </a:p>
      </dgm:t>
    </dgm:pt>
    <dgm:pt modelId="{12BE618C-C957-4E32-B00D-778524720A85}" type="sibTrans" cxnId="{826045EB-3432-4F9F-8E4A-69DD7B86C95D}">
      <dgm:prSet/>
      <dgm:spPr/>
      <dgm:t>
        <a:bodyPr/>
        <a:lstStyle/>
        <a:p>
          <a:endParaRPr lang="en-US"/>
        </a:p>
      </dgm:t>
    </dgm:pt>
    <dgm:pt modelId="{9E8A3BE1-EE45-4E81-A13A-B3E4FA0357D9}">
      <dgm:prSet custT="1"/>
      <dgm:spPr>
        <a:ln>
          <a:solidFill>
            <a:schemeClr val="bg1">
              <a:alpha val="90000"/>
            </a:schemeClr>
          </a:solidFill>
        </a:ln>
      </dgm:spPr>
      <dgm:t>
        <a:bodyPr/>
        <a:lstStyle/>
        <a:p>
          <a:pPr algn="ctr"/>
          <a:r>
            <a:rPr lang="en-US" sz="1800" dirty="0" smtClean="0">
              <a:solidFill>
                <a:schemeClr val="tx1">
                  <a:lumMod val="65000"/>
                  <a:lumOff val="35000"/>
                </a:schemeClr>
              </a:solidFill>
            </a:rPr>
            <a:t>State and local changes in policy, planning, and investment</a:t>
          </a:r>
          <a:endParaRPr lang="en-US" sz="1800" dirty="0">
            <a:solidFill>
              <a:schemeClr val="tx1">
                <a:lumMod val="65000"/>
                <a:lumOff val="35000"/>
              </a:schemeClr>
            </a:solidFill>
          </a:endParaRPr>
        </a:p>
      </dgm:t>
    </dgm:pt>
    <dgm:pt modelId="{E3F75FC8-56CB-4858-BE0C-5C47F156EACD}" type="parTrans" cxnId="{BD3F7B39-B116-4D86-844D-FE58E9BDDBB7}">
      <dgm:prSet/>
      <dgm:spPr/>
      <dgm:t>
        <a:bodyPr/>
        <a:lstStyle/>
        <a:p>
          <a:endParaRPr lang="en-US"/>
        </a:p>
      </dgm:t>
    </dgm:pt>
    <dgm:pt modelId="{92606E5D-7B4A-422E-BDD8-2068660E13B5}" type="sibTrans" cxnId="{BD3F7B39-B116-4D86-844D-FE58E9BDDBB7}">
      <dgm:prSet/>
      <dgm:spPr/>
      <dgm:t>
        <a:bodyPr/>
        <a:lstStyle/>
        <a:p>
          <a:endParaRPr lang="en-US"/>
        </a:p>
      </dgm:t>
    </dgm:pt>
    <dgm:pt modelId="{6306287B-B3B3-4514-908A-862ABDBCB997}">
      <dgm:prSet custT="1"/>
      <dgm:spPr>
        <a:ln>
          <a:solidFill>
            <a:schemeClr val="bg1">
              <a:alpha val="90000"/>
            </a:schemeClr>
          </a:solidFill>
        </a:ln>
      </dgm:spPr>
      <dgm:t>
        <a:bodyPr/>
        <a:lstStyle/>
        <a:p>
          <a:r>
            <a:rPr lang="en-US" sz="1800" dirty="0" smtClean="0">
              <a:solidFill>
                <a:schemeClr val="tx1">
                  <a:lumMod val="65000"/>
                  <a:lumOff val="35000"/>
                </a:schemeClr>
              </a:solidFill>
            </a:rPr>
            <a:t>Inform key stakeholders</a:t>
          </a:r>
          <a:endParaRPr lang="en-US" sz="1800" dirty="0">
            <a:solidFill>
              <a:schemeClr val="tx1">
                <a:lumMod val="65000"/>
                <a:lumOff val="35000"/>
              </a:schemeClr>
            </a:solidFill>
          </a:endParaRPr>
        </a:p>
      </dgm:t>
    </dgm:pt>
    <dgm:pt modelId="{A4FA910A-E133-4CF8-9DAD-8406BE056EF0}" type="parTrans" cxnId="{C20BA7A5-AFBC-4159-B6AA-FD4D9B6518E1}">
      <dgm:prSet/>
      <dgm:spPr/>
      <dgm:t>
        <a:bodyPr/>
        <a:lstStyle/>
        <a:p>
          <a:endParaRPr lang="en-US"/>
        </a:p>
      </dgm:t>
    </dgm:pt>
    <dgm:pt modelId="{D36F97A3-10D8-4C93-861C-61FBA0A2EBF1}" type="sibTrans" cxnId="{C20BA7A5-AFBC-4159-B6AA-FD4D9B6518E1}">
      <dgm:prSet/>
      <dgm:spPr/>
      <dgm:t>
        <a:bodyPr/>
        <a:lstStyle/>
        <a:p>
          <a:endParaRPr lang="en-US"/>
        </a:p>
      </dgm:t>
    </dgm:pt>
    <dgm:pt modelId="{A9FC96F5-3A49-49D6-BFA7-4E05B504D4A9}">
      <dgm:prSet custT="1"/>
      <dgm:spPr>
        <a:ln>
          <a:solidFill>
            <a:schemeClr val="bg1">
              <a:alpha val="90000"/>
            </a:schemeClr>
          </a:solidFill>
        </a:ln>
      </dgm:spPr>
      <dgm:t>
        <a:bodyPr/>
        <a:lstStyle/>
        <a:p>
          <a:r>
            <a:rPr lang="en-US" sz="1800" dirty="0" smtClean="0">
              <a:solidFill>
                <a:schemeClr val="tx1">
                  <a:lumMod val="65000"/>
                  <a:lumOff val="35000"/>
                </a:schemeClr>
              </a:solidFill>
            </a:rPr>
            <a:t>Help communities become more livable for residents of all ages</a:t>
          </a:r>
          <a:endParaRPr lang="en-US" sz="1800" dirty="0">
            <a:solidFill>
              <a:schemeClr val="tx1">
                <a:lumMod val="65000"/>
                <a:lumOff val="35000"/>
              </a:schemeClr>
            </a:solidFill>
          </a:endParaRPr>
        </a:p>
      </dgm:t>
    </dgm:pt>
    <dgm:pt modelId="{E76015A5-AC9B-43D9-AE31-837CE8AB13EA}" type="sibTrans" cxnId="{189544FD-4963-40C7-9E16-94756B07E6D9}">
      <dgm:prSet/>
      <dgm:spPr/>
      <dgm:t>
        <a:bodyPr/>
        <a:lstStyle/>
        <a:p>
          <a:endParaRPr lang="en-US"/>
        </a:p>
      </dgm:t>
    </dgm:pt>
    <dgm:pt modelId="{CB8BC43F-E80D-4B0E-8E7D-7551F7DE79DD}" type="parTrans" cxnId="{189544FD-4963-40C7-9E16-94756B07E6D9}">
      <dgm:prSet/>
      <dgm:spPr/>
      <dgm:t>
        <a:bodyPr/>
        <a:lstStyle/>
        <a:p>
          <a:endParaRPr lang="en-US"/>
        </a:p>
      </dgm:t>
    </dgm:pt>
    <dgm:pt modelId="{BC44C583-2D74-4F8D-832E-8A3DCA4317DE}">
      <dgm:prSet custT="1"/>
      <dgm:spPr>
        <a:ln>
          <a:solidFill>
            <a:schemeClr val="bg1">
              <a:alpha val="90000"/>
            </a:schemeClr>
          </a:solidFill>
        </a:ln>
      </dgm:spPr>
      <dgm:t>
        <a:bodyPr/>
        <a:lstStyle/>
        <a:p>
          <a:r>
            <a:rPr lang="en-US" sz="1800" dirty="0" smtClean="0">
              <a:solidFill>
                <a:schemeClr val="tx1">
                  <a:lumMod val="65000"/>
                  <a:lumOff val="35000"/>
                </a:schemeClr>
              </a:solidFill>
            </a:rPr>
            <a:t>Community resident participation</a:t>
          </a:r>
          <a:endParaRPr lang="en-US" sz="1800" dirty="0">
            <a:solidFill>
              <a:schemeClr val="tx1">
                <a:lumMod val="65000"/>
                <a:lumOff val="35000"/>
              </a:schemeClr>
            </a:solidFill>
          </a:endParaRPr>
        </a:p>
      </dgm:t>
    </dgm:pt>
    <dgm:pt modelId="{7A0B166D-4CD4-42DB-A849-D8C1D04EAEC3}" type="sibTrans" cxnId="{4923C3B8-5A71-40C5-91DC-A88DF65B5356}">
      <dgm:prSet/>
      <dgm:spPr/>
      <dgm:t>
        <a:bodyPr/>
        <a:lstStyle/>
        <a:p>
          <a:endParaRPr lang="en-US"/>
        </a:p>
      </dgm:t>
    </dgm:pt>
    <dgm:pt modelId="{1BF16848-C9C4-422B-A51D-8DBCF9CCA34E}" type="parTrans" cxnId="{4923C3B8-5A71-40C5-91DC-A88DF65B5356}">
      <dgm:prSet/>
      <dgm:spPr/>
      <dgm:t>
        <a:bodyPr/>
        <a:lstStyle/>
        <a:p>
          <a:endParaRPr lang="en-US"/>
        </a:p>
      </dgm:t>
    </dgm:pt>
    <dgm:pt modelId="{3F60AA36-7A4D-47E1-9E79-93862CBA94D0}" type="pres">
      <dgm:prSet presAssocID="{08DA3165-245E-4511-B974-926A69B6B2CF}" presName="Name0" presStyleCnt="0">
        <dgm:presLayoutVars>
          <dgm:dir/>
          <dgm:animLvl val="lvl"/>
          <dgm:resizeHandles val="exact"/>
        </dgm:presLayoutVars>
      </dgm:prSet>
      <dgm:spPr/>
      <dgm:t>
        <a:bodyPr/>
        <a:lstStyle/>
        <a:p>
          <a:endParaRPr lang="en-US"/>
        </a:p>
      </dgm:t>
    </dgm:pt>
    <dgm:pt modelId="{C4636423-5C33-46AD-B1C7-42A2B49D1DA9}" type="pres">
      <dgm:prSet presAssocID="{0E17D878-0B02-4212-8547-435D2C021C77}" presName="boxAndChildren" presStyleCnt="0"/>
      <dgm:spPr/>
    </dgm:pt>
    <dgm:pt modelId="{6F76F9CD-72F6-4CAE-8ED4-EA74AD08BABB}" type="pres">
      <dgm:prSet presAssocID="{0E17D878-0B02-4212-8547-435D2C021C77}" presName="parentTextBox" presStyleLbl="node1" presStyleIdx="0" presStyleCnt="3"/>
      <dgm:spPr/>
      <dgm:t>
        <a:bodyPr/>
        <a:lstStyle/>
        <a:p>
          <a:endParaRPr lang="en-US"/>
        </a:p>
      </dgm:t>
    </dgm:pt>
    <dgm:pt modelId="{E24C37FB-C5C0-4258-8960-075E76F83120}" type="pres">
      <dgm:prSet presAssocID="{0E17D878-0B02-4212-8547-435D2C021C77}" presName="entireBox" presStyleLbl="node1" presStyleIdx="0" presStyleCnt="3" custScaleY="19609" custLinFactNeighborY="11145"/>
      <dgm:spPr/>
      <dgm:t>
        <a:bodyPr/>
        <a:lstStyle/>
        <a:p>
          <a:endParaRPr lang="en-US"/>
        </a:p>
      </dgm:t>
    </dgm:pt>
    <dgm:pt modelId="{9A0ABCA6-D4E1-4B72-931D-AF52CB2A10EC}" type="pres">
      <dgm:prSet presAssocID="{0E17D878-0B02-4212-8547-435D2C021C77}" presName="descendantBox" presStyleCnt="0"/>
      <dgm:spPr/>
    </dgm:pt>
    <dgm:pt modelId="{F3FBCDEC-AFEB-4D92-91CD-0E984F005CED}" type="pres">
      <dgm:prSet presAssocID="{9E8A3BE1-EE45-4E81-A13A-B3E4FA0357D9}" presName="childTextBox" presStyleLbl="fgAccFollowNode1" presStyleIdx="0" presStyleCnt="4" custScaleX="76010" custScaleY="56425" custLinFactNeighborX="-107" custLinFactNeighborY="5629">
        <dgm:presLayoutVars>
          <dgm:bulletEnabled val="1"/>
        </dgm:presLayoutVars>
      </dgm:prSet>
      <dgm:spPr/>
      <dgm:t>
        <a:bodyPr/>
        <a:lstStyle/>
        <a:p>
          <a:endParaRPr lang="en-US"/>
        </a:p>
      </dgm:t>
    </dgm:pt>
    <dgm:pt modelId="{F9479B7E-C44F-4A80-8369-42EC6143EA0B}" type="pres">
      <dgm:prSet presAssocID="{6306287B-B3B3-4514-908A-862ABDBCB997}" presName="childTextBox" presStyleLbl="fgAccFollowNode1" presStyleIdx="1" presStyleCnt="4" custScaleX="69903" custScaleY="56425" custLinFactNeighborY="5629">
        <dgm:presLayoutVars>
          <dgm:bulletEnabled val="1"/>
        </dgm:presLayoutVars>
      </dgm:prSet>
      <dgm:spPr/>
      <dgm:t>
        <a:bodyPr/>
        <a:lstStyle/>
        <a:p>
          <a:endParaRPr lang="en-US"/>
        </a:p>
      </dgm:t>
    </dgm:pt>
    <dgm:pt modelId="{54A0DD3D-680B-437E-B21F-DCAA52BAA491}" type="pres">
      <dgm:prSet presAssocID="{BC44C583-2D74-4F8D-832E-8A3DCA4317DE}" presName="childTextBox" presStyleLbl="fgAccFollowNode1" presStyleIdx="2" presStyleCnt="4" custScaleX="70944" custScaleY="56425" custLinFactNeighborY="5629">
        <dgm:presLayoutVars>
          <dgm:bulletEnabled val="1"/>
        </dgm:presLayoutVars>
      </dgm:prSet>
      <dgm:spPr/>
      <dgm:t>
        <a:bodyPr/>
        <a:lstStyle/>
        <a:p>
          <a:endParaRPr lang="en-US"/>
        </a:p>
      </dgm:t>
    </dgm:pt>
    <dgm:pt modelId="{B9C6AE0C-5722-4D4B-9185-8953FF47522D}" type="pres">
      <dgm:prSet presAssocID="{A9FC96F5-3A49-49D6-BFA7-4E05B504D4A9}" presName="childTextBox" presStyleLbl="fgAccFollowNode1" presStyleIdx="3" presStyleCnt="4" custScaleX="76338" custScaleY="56425" custLinFactNeighborY="5629">
        <dgm:presLayoutVars>
          <dgm:bulletEnabled val="1"/>
        </dgm:presLayoutVars>
      </dgm:prSet>
      <dgm:spPr/>
      <dgm:t>
        <a:bodyPr/>
        <a:lstStyle/>
        <a:p>
          <a:endParaRPr lang="en-US"/>
        </a:p>
      </dgm:t>
    </dgm:pt>
    <dgm:pt modelId="{06D4AEB4-009E-4EA8-AE59-282004CA6523}" type="pres">
      <dgm:prSet presAssocID="{72ED8924-54FC-45A1-897E-6610E35DD52F}" presName="sp" presStyleCnt="0"/>
      <dgm:spPr/>
    </dgm:pt>
    <dgm:pt modelId="{E63D16D9-241D-43C0-AF84-5FDFCA4A2085}" type="pres">
      <dgm:prSet presAssocID="{BD664F94-92FD-4FB2-9777-DAA9B251A34B}" presName="arrowAndChildren" presStyleCnt="0"/>
      <dgm:spPr/>
    </dgm:pt>
    <dgm:pt modelId="{3413B0A2-F978-4D3F-987D-12B88FBFE805}" type="pres">
      <dgm:prSet presAssocID="{BD664F94-92FD-4FB2-9777-DAA9B251A34B}" presName="parentTextArrow" presStyleLbl="node1" presStyleIdx="1" presStyleCnt="3" custScaleY="23849" custLinFactNeighborY="3560"/>
      <dgm:spPr/>
      <dgm:t>
        <a:bodyPr/>
        <a:lstStyle/>
        <a:p>
          <a:endParaRPr lang="en-US"/>
        </a:p>
      </dgm:t>
    </dgm:pt>
    <dgm:pt modelId="{1D96E55A-11F6-4C85-9C41-E8EB6AD0B94B}" type="pres">
      <dgm:prSet presAssocID="{BD6DFC34-4A8C-4990-953B-520093213153}" presName="sp" presStyleCnt="0"/>
      <dgm:spPr/>
    </dgm:pt>
    <dgm:pt modelId="{695A4E4F-3778-415A-9A6A-F5C5AC9D6D4C}" type="pres">
      <dgm:prSet presAssocID="{5B607CB5-BBDC-4703-A99E-32E4AF4D9184}" presName="arrowAndChildren" presStyleCnt="0"/>
      <dgm:spPr/>
    </dgm:pt>
    <dgm:pt modelId="{32B77B73-2B83-4169-A036-4EA1342CDA02}" type="pres">
      <dgm:prSet presAssocID="{5B607CB5-BBDC-4703-A99E-32E4AF4D9184}" presName="parentTextArrow" presStyleLbl="node1" presStyleIdx="2" presStyleCnt="3" custScaleY="21911" custLinFactNeighborY="-2724"/>
      <dgm:spPr/>
      <dgm:t>
        <a:bodyPr/>
        <a:lstStyle/>
        <a:p>
          <a:endParaRPr lang="en-US"/>
        </a:p>
      </dgm:t>
    </dgm:pt>
  </dgm:ptLst>
  <dgm:cxnLst>
    <dgm:cxn modelId="{96D8F702-E50D-4157-BC8A-850629894EF0}" type="presOf" srcId="{9E8A3BE1-EE45-4E81-A13A-B3E4FA0357D9}" destId="{F3FBCDEC-AFEB-4D92-91CD-0E984F005CED}" srcOrd="0" destOrd="0" presId="urn:microsoft.com/office/officeart/2005/8/layout/process4"/>
    <dgm:cxn modelId="{C20BA7A5-AFBC-4159-B6AA-FD4D9B6518E1}" srcId="{0E17D878-0B02-4212-8547-435D2C021C77}" destId="{6306287B-B3B3-4514-908A-862ABDBCB997}" srcOrd="1" destOrd="0" parTransId="{A4FA910A-E133-4CF8-9DAD-8406BE056EF0}" sibTransId="{D36F97A3-10D8-4C93-861C-61FBA0A2EBF1}"/>
    <dgm:cxn modelId="{2357924E-AAF4-4EE8-9B8D-0E3A570EA2C9}" type="presOf" srcId="{0E17D878-0B02-4212-8547-435D2C021C77}" destId="{6F76F9CD-72F6-4CAE-8ED4-EA74AD08BABB}" srcOrd="0" destOrd="0" presId="urn:microsoft.com/office/officeart/2005/8/layout/process4"/>
    <dgm:cxn modelId="{826045EB-3432-4F9F-8E4A-69DD7B86C95D}" srcId="{08DA3165-245E-4511-B974-926A69B6B2CF}" destId="{0E17D878-0B02-4212-8547-435D2C021C77}" srcOrd="2" destOrd="0" parTransId="{F428AC33-508C-4BA2-A3F9-E0149F6196CF}" sibTransId="{12BE618C-C957-4E32-B00D-778524720A85}"/>
    <dgm:cxn modelId="{75439C94-997C-4975-AE32-79A569B3666C}" srcId="{08DA3165-245E-4511-B974-926A69B6B2CF}" destId="{BD664F94-92FD-4FB2-9777-DAA9B251A34B}" srcOrd="1" destOrd="0" parTransId="{A69FF936-7E48-4393-AA27-2193574817A6}" sibTransId="{72ED8924-54FC-45A1-897E-6610E35DD52F}"/>
    <dgm:cxn modelId="{7C58D69D-58C2-416D-9A98-222276D4AFA8}" srcId="{08DA3165-245E-4511-B974-926A69B6B2CF}" destId="{5B607CB5-BBDC-4703-A99E-32E4AF4D9184}" srcOrd="0" destOrd="0" parTransId="{A7BCD26F-0C58-4959-8622-D3E6C6F4AFF9}" sibTransId="{BD6DFC34-4A8C-4990-953B-520093213153}"/>
    <dgm:cxn modelId="{8E33BBF2-0C0E-4B2F-B54B-21D5DB10A45F}" type="presOf" srcId="{0E17D878-0B02-4212-8547-435D2C021C77}" destId="{E24C37FB-C5C0-4258-8960-075E76F83120}" srcOrd="1" destOrd="0" presId="urn:microsoft.com/office/officeart/2005/8/layout/process4"/>
    <dgm:cxn modelId="{5C0B3FD2-0F04-4F4D-8EA0-B37AC82A1409}" type="presOf" srcId="{BC44C583-2D74-4F8D-832E-8A3DCA4317DE}" destId="{54A0DD3D-680B-437E-B21F-DCAA52BAA491}" srcOrd="0" destOrd="0" presId="urn:microsoft.com/office/officeart/2005/8/layout/process4"/>
    <dgm:cxn modelId="{CAE0FFD8-F9EB-41CB-A92A-42D94155D374}" type="presOf" srcId="{A9FC96F5-3A49-49D6-BFA7-4E05B504D4A9}" destId="{B9C6AE0C-5722-4D4B-9185-8953FF47522D}" srcOrd="0" destOrd="0" presId="urn:microsoft.com/office/officeart/2005/8/layout/process4"/>
    <dgm:cxn modelId="{4923C3B8-5A71-40C5-91DC-A88DF65B5356}" srcId="{0E17D878-0B02-4212-8547-435D2C021C77}" destId="{BC44C583-2D74-4F8D-832E-8A3DCA4317DE}" srcOrd="2" destOrd="0" parTransId="{1BF16848-C9C4-422B-A51D-8DBCF9CCA34E}" sibTransId="{7A0B166D-4CD4-42DB-A849-D8C1D04EAEC3}"/>
    <dgm:cxn modelId="{189544FD-4963-40C7-9E16-94756B07E6D9}" srcId="{0E17D878-0B02-4212-8547-435D2C021C77}" destId="{A9FC96F5-3A49-49D6-BFA7-4E05B504D4A9}" srcOrd="3" destOrd="0" parTransId="{CB8BC43F-E80D-4B0E-8E7D-7551F7DE79DD}" sibTransId="{E76015A5-AC9B-43D9-AE31-837CE8AB13EA}"/>
    <dgm:cxn modelId="{C711AE89-B4A0-4D8C-99BF-C1B44AC73EA2}" type="presOf" srcId="{BD664F94-92FD-4FB2-9777-DAA9B251A34B}" destId="{3413B0A2-F978-4D3F-987D-12B88FBFE805}" srcOrd="0" destOrd="0" presId="urn:microsoft.com/office/officeart/2005/8/layout/process4"/>
    <dgm:cxn modelId="{BD3F7B39-B116-4D86-844D-FE58E9BDDBB7}" srcId="{0E17D878-0B02-4212-8547-435D2C021C77}" destId="{9E8A3BE1-EE45-4E81-A13A-B3E4FA0357D9}" srcOrd="0" destOrd="0" parTransId="{E3F75FC8-56CB-4858-BE0C-5C47F156EACD}" sibTransId="{92606E5D-7B4A-422E-BDD8-2068660E13B5}"/>
    <dgm:cxn modelId="{34DB8E1B-1DE0-478D-9C55-7B338839B933}" type="presOf" srcId="{6306287B-B3B3-4514-908A-862ABDBCB997}" destId="{F9479B7E-C44F-4A80-8369-42EC6143EA0B}" srcOrd="0" destOrd="0" presId="urn:microsoft.com/office/officeart/2005/8/layout/process4"/>
    <dgm:cxn modelId="{C65E3F47-3A43-4D06-91F3-CE4077EC8436}" type="presOf" srcId="{5B607CB5-BBDC-4703-A99E-32E4AF4D9184}" destId="{32B77B73-2B83-4169-A036-4EA1342CDA02}" srcOrd="0" destOrd="0" presId="urn:microsoft.com/office/officeart/2005/8/layout/process4"/>
    <dgm:cxn modelId="{72AA0B35-0323-4E83-AA6A-C5CB235DF4D2}" type="presOf" srcId="{08DA3165-245E-4511-B974-926A69B6B2CF}" destId="{3F60AA36-7A4D-47E1-9E79-93862CBA94D0}" srcOrd="0" destOrd="0" presId="urn:microsoft.com/office/officeart/2005/8/layout/process4"/>
    <dgm:cxn modelId="{19F221C7-F6E8-47F8-8CCE-1E8E4FE112F4}" type="presParOf" srcId="{3F60AA36-7A4D-47E1-9E79-93862CBA94D0}" destId="{C4636423-5C33-46AD-B1C7-42A2B49D1DA9}" srcOrd="0" destOrd="0" presId="urn:microsoft.com/office/officeart/2005/8/layout/process4"/>
    <dgm:cxn modelId="{910F123C-D24D-42B7-BD59-7A08BFD8A2DC}" type="presParOf" srcId="{C4636423-5C33-46AD-B1C7-42A2B49D1DA9}" destId="{6F76F9CD-72F6-4CAE-8ED4-EA74AD08BABB}" srcOrd="0" destOrd="0" presId="urn:microsoft.com/office/officeart/2005/8/layout/process4"/>
    <dgm:cxn modelId="{24E6B4C7-E132-4037-A395-1674B94D2B8F}" type="presParOf" srcId="{C4636423-5C33-46AD-B1C7-42A2B49D1DA9}" destId="{E24C37FB-C5C0-4258-8960-075E76F83120}" srcOrd="1" destOrd="0" presId="urn:microsoft.com/office/officeart/2005/8/layout/process4"/>
    <dgm:cxn modelId="{58D3BDA2-6776-4BB9-8010-D400FFEC9E49}" type="presParOf" srcId="{C4636423-5C33-46AD-B1C7-42A2B49D1DA9}" destId="{9A0ABCA6-D4E1-4B72-931D-AF52CB2A10EC}" srcOrd="2" destOrd="0" presId="urn:microsoft.com/office/officeart/2005/8/layout/process4"/>
    <dgm:cxn modelId="{B5D36456-72BC-4EAC-9D4E-7AFBA817EB7E}" type="presParOf" srcId="{9A0ABCA6-D4E1-4B72-931D-AF52CB2A10EC}" destId="{F3FBCDEC-AFEB-4D92-91CD-0E984F005CED}" srcOrd="0" destOrd="0" presId="urn:microsoft.com/office/officeart/2005/8/layout/process4"/>
    <dgm:cxn modelId="{4D2E73AD-3789-48AC-BC38-5EA17A2B2D0D}" type="presParOf" srcId="{9A0ABCA6-D4E1-4B72-931D-AF52CB2A10EC}" destId="{F9479B7E-C44F-4A80-8369-42EC6143EA0B}" srcOrd="1" destOrd="0" presId="urn:microsoft.com/office/officeart/2005/8/layout/process4"/>
    <dgm:cxn modelId="{C84E39AA-39AA-41DE-8CED-02F31B0010BC}" type="presParOf" srcId="{9A0ABCA6-D4E1-4B72-931D-AF52CB2A10EC}" destId="{54A0DD3D-680B-437E-B21F-DCAA52BAA491}" srcOrd="2" destOrd="0" presId="urn:microsoft.com/office/officeart/2005/8/layout/process4"/>
    <dgm:cxn modelId="{86355407-8A41-45FB-911A-044F1A208877}" type="presParOf" srcId="{9A0ABCA6-D4E1-4B72-931D-AF52CB2A10EC}" destId="{B9C6AE0C-5722-4D4B-9185-8953FF47522D}" srcOrd="3" destOrd="0" presId="urn:microsoft.com/office/officeart/2005/8/layout/process4"/>
    <dgm:cxn modelId="{BF334FAC-F369-4D4F-AB72-3B027F9AB3F4}" type="presParOf" srcId="{3F60AA36-7A4D-47E1-9E79-93862CBA94D0}" destId="{06D4AEB4-009E-4EA8-AE59-282004CA6523}" srcOrd="1" destOrd="0" presId="urn:microsoft.com/office/officeart/2005/8/layout/process4"/>
    <dgm:cxn modelId="{B822785D-63D7-49E8-B71C-FF19127B42BD}" type="presParOf" srcId="{3F60AA36-7A4D-47E1-9E79-93862CBA94D0}" destId="{E63D16D9-241D-43C0-AF84-5FDFCA4A2085}" srcOrd="2" destOrd="0" presId="urn:microsoft.com/office/officeart/2005/8/layout/process4"/>
    <dgm:cxn modelId="{CEC5CF41-1767-412D-AED6-7BA05CCA81C3}" type="presParOf" srcId="{E63D16D9-241D-43C0-AF84-5FDFCA4A2085}" destId="{3413B0A2-F978-4D3F-987D-12B88FBFE805}" srcOrd="0" destOrd="0" presId="urn:microsoft.com/office/officeart/2005/8/layout/process4"/>
    <dgm:cxn modelId="{2F67A592-CA01-48D1-96D9-5BF396740160}" type="presParOf" srcId="{3F60AA36-7A4D-47E1-9E79-93862CBA94D0}" destId="{1D96E55A-11F6-4C85-9C41-E8EB6AD0B94B}" srcOrd="3" destOrd="0" presId="urn:microsoft.com/office/officeart/2005/8/layout/process4"/>
    <dgm:cxn modelId="{1E9A103D-C232-42B6-966A-9E15E58C9CDB}" type="presParOf" srcId="{3F60AA36-7A4D-47E1-9E79-93862CBA94D0}" destId="{695A4E4F-3778-415A-9A6A-F5C5AC9D6D4C}" srcOrd="4" destOrd="0" presId="urn:microsoft.com/office/officeart/2005/8/layout/process4"/>
    <dgm:cxn modelId="{57C1FF80-8301-4315-B209-FBC9C5FF2BA6}" type="presParOf" srcId="{695A4E4F-3778-415A-9A6A-F5C5AC9D6D4C}" destId="{32B77B73-2B83-4169-A036-4EA1342CDA0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DC232-7066-4F42-A456-92BEFB38615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47748923-3200-4493-83B4-E2701D07DE93}">
      <dgm:prSet phldrT="[Text]" custT="1"/>
      <dgm:spPr/>
      <dgm:t>
        <a:bodyPr/>
        <a:lstStyle/>
        <a:p>
          <a:r>
            <a:rPr lang="en-US" sz="1200" dirty="0" smtClean="0">
              <a:solidFill>
                <a:schemeClr val="tx1">
                  <a:lumMod val="75000"/>
                  <a:lumOff val="25000"/>
                </a:schemeClr>
              </a:solidFill>
            </a:rPr>
            <a:t>Housing Accessibility</a:t>
          </a:r>
          <a:endParaRPr lang="en-US" sz="1200" dirty="0">
            <a:solidFill>
              <a:schemeClr val="tx1">
                <a:lumMod val="75000"/>
                <a:lumOff val="25000"/>
              </a:schemeClr>
            </a:solidFill>
          </a:endParaRPr>
        </a:p>
      </dgm:t>
    </dgm:pt>
    <dgm:pt modelId="{0A3C4658-0196-4E98-908F-6C213B7C7EB0}" type="parTrans" cxnId="{D0D40D62-D3F0-4E4D-B027-13569662A9B9}">
      <dgm:prSet/>
      <dgm:spPr/>
      <dgm:t>
        <a:bodyPr/>
        <a:lstStyle/>
        <a:p>
          <a:endParaRPr lang="en-US"/>
        </a:p>
      </dgm:t>
    </dgm:pt>
    <dgm:pt modelId="{21DC0E9E-A295-49C5-ADD4-5101CE9F259D}" type="sibTrans" cxnId="{D0D40D62-D3F0-4E4D-B027-13569662A9B9}">
      <dgm:prSet/>
      <dgm:spPr/>
      <dgm:t>
        <a:bodyPr/>
        <a:lstStyle/>
        <a:p>
          <a:endParaRPr lang="en-US"/>
        </a:p>
      </dgm:t>
    </dgm:pt>
    <dgm:pt modelId="{1275DEC3-E443-473D-A316-E9428F51DB00}">
      <dgm:prSet phldrT="[Text]" custT="1"/>
      <dgm:spPr/>
      <dgm:t>
        <a:bodyPr/>
        <a:lstStyle/>
        <a:p>
          <a:r>
            <a:rPr lang="en-US" sz="1200" dirty="0" smtClean="0">
              <a:solidFill>
                <a:schemeClr val="tx1">
                  <a:lumMod val="75000"/>
                  <a:lumOff val="25000"/>
                </a:schemeClr>
              </a:solidFill>
            </a:rPr>
            <a:t>Housing Options</a:t>
          </a:r>
          <a:endParaRPr lang="en-US" sz="1200" dirty="0">
            <a:solidFill>
              <a:schemeClr val="tx1">
                <a:lumMod val="75000"/>
                <a:lumOff val="25000"/>
              </a:schemeClr>
            </a:solidFill>
          </a:endParaRPr>
        </a:p>
      </dgm:t>
    </dgm:pt>
    <dgm:pt modelId="{59961635-F81D-4866-892D-164291E9B106}" type="parTrans" cxnId="{F808296C-74AF-444D-B220-F35534007F8A}">
      <dgm:prSet/>
      <dgm:spPr/>
      <dgm:t>
        <a:bodyPr/>
        <a:lstStyle/>
        <a:p>
          <a:endParaRPr lang="en-US"/>
        </a:p>
      </dgm:t>
    </dgm:pt>
    <dgm:pt modelId="{723CFE7A-4575-4398-981C-18B06D3D356B}" type="sibTrans" cxnId="{F808296C-74AF-444D-B220-F35534007F8A}">
      <dgm:prSet/>
      <dgm:spPr/>
      <dgm:t>
        <a:bodyPr/>
        <a:lstStyle/>
        <a:p>
          <a:endParaRPr lang="en-US"/>
        </a:p>
      </dgm:t>
    </dgm:pt>
    <dgm:pt modelId="{FDCEAA0D-1BA7-41CC-9DB9-73742ABDF916}">
      <dgm:prSet phldrT="[Text]" custT="1"/>
      <dgm:spPr/>
      <dgm:t>
        <a:bodyPr/>
        <a:lstStyle/>
        <a:p>
          <a:r>
            <a:rPr lang="en-US" sz="1200" dirty="0" smtClean="0">
              <a:solidFill>
                <a:schemeClr val="tx1">
                  <a:lumMod val="75000"/>
                  <a:lumOff val="25000"/>
                </a:schemeClr>
              </a:solidFill>
            </a:rPr>
            <a:t>Housing Affordability</a:t>
          </a:r>
          <a:endParaRPr lang="en-US" sz="1200" dirty="0">
            <a:solidFill>
              <a:schemeClr val="tx1">
                <a:lumMod val="75000"/>
                <a:lumOff val="25000"/>
              </a:schemeClr>
            </a:solidFill>
          </a:endParaRPr>
        </a:p>
      </dgm:t>
    </dgm:pt>
    <dgm:pt modelId="{E2D54F18-2872-4C6C-BDF1-2F51537C7470}" type="parTrans" cxnId="{ADED843B-BB6F-44AB-A07A-D531AC0EE039}">
      <dgm:prSet/>
      <dgm:spPr/>
      <dgm:t>
        <a:bodyPr/>
        <a:lstStyle/>
        <a:p>
          <a:endParaRPr lang="en-US"/>
        </a:p>
      </dgm:t>
    </dgm:pt>
    <dgm:pt modelId="{E30E40F1-6D46-40AD-866D-0A7F56AF0E62}" type="sibTrans" cxnId="{ADED843B-BB6F-44AB-A07A-D531AC0EE039}">
      <dgm:prSet/>
      <dgm:spPr/>
      <dgm:t>
        <a:bodyPr/>
        <a:lstStyle/>
        <a:p>
          <a:endParaRPr lang="en-US"/>
        </a:p>
      </dgm:t>
    </dgm:pt>
    <dgm:pt modelId="{90B86181-37EF-4C7A-990C-998AA4960FEF}">
      <dgm:prSet phldrT="[Text]" custT="1"/>
      <dgm:spPr/>
      <dgm:t>
        <a:bodyPr/>
        <a:lstStyle/>
        <a:p>
          <a:pPr algn="ctr"/>
          <a:r>
            <a:rPr lang="en-US" sz="1600" b="1" dirty="0" smtClean="0">
              <a:solidFill>
                <a:schemeClr val="bg1"/>
              </a:solidFill>
            </a:rPr>
            <a:t>Transportation</a:t>
          </a:r>
          <a:endParaRPr lang="en-US" sz="1600" b="1" dirty="0">
            <a:solidFill>
              <a:schemeClr val="bg1"/>
            </a:solidFill>
          </a:endParaRPr>
        </a:p>
      </dgm:t>
    </dgm:pt>
    <dgm:pt modelId="{DDBA9281-48FD-4216-BEDB-F9AF9A829ECC}" type="parTrans" cxnId="{E37B5C25-76A3-4B05-B9F1-309A20B029F8}">
      <dgm:prSet/>
      <dgm:spPr/>
      <dgm:t>
        <a:bodyPr/>
        <a:lstStyle/>
        <a:p>
          <a:endParaRPr lang="en-US"/>
        </a:p>
      </dgm:t>
    </dgm:pt>
    <dgm:pt modelId="{BB81C919-D248-4792-95BE-F091CD4FCAC3}" type="sibTrans" cxnId="{E37B5C25-76A3-4B05-B9F1-309A20B029F8}">
      <dgm:prSet/>
      <dgm:spPr/>
      <dgm:t>
        <a:bodyPr/>
        <a:lstStyle/>
        <a:p>
          <a:endParaRPr lang="en-US"/>
        </a:p>
      </dgm:t>
    </dgm:pt>
    <dgm:pt modelId="{31D503B2-2900-4257-BB25-71DEE53FECE5}">
      <dgm:prSet custT="1"/>
      <dgm:spPr/>
      <dgm:t>
        <a:bodyPr/>
        <a:lstStyle/>
        <a:p>
          <a:r>
            <a:rPr lang="en-US" sz="1200" dirty="0" smtClean="0">
              <a:solidFill>
                <a:schemeClr val="tx1">
                  <a:lumMod val="75000"/>
                  <a:lumOff val="25000"/>
                </a:schemeClr>
              </a:solidFill>
            </a:rPr>
            <a:t>Commitment to Livability</a:t>
          </a:r>
          <a:endParaRPr lang="en-US" sz="1200" dirty="0">
            <a:solidFill>
              <a:schemeClr val="tx1">
                <a:lumMod val="75000"/>
                <a:lumOff val="25000"/>
              </a:schemeClr>
            </a:solidFill>
          </a:endParaRPr>
        </a:p>
      </dgm:t>
    </dgm:pt>
    <dgm:pt modelId="{DF34AC76-A317-456B-BF0C-7D1B70324064}" type="parTrans" cxnId="{35FEFB5C-12D3-493F-95C0-BDC76E9783DF}">
      <dgm:prSet/>
      <dgm:spPr/>
      <dgm:t>
        <a:bodyPr/>
        <a:lstStyle/>
        <a:p>
          <a:endParaRPr lang="en-US"/>
        </a:p>
      </dgm:t>
    </dgm:pt>
    <dgm:pt modelId="{A6971956-892F-406D-9204-0DF74ED790E4}" type="sibTrans" cxnId="{35FEFB5C-12D3-493F-95C0-BDC76E9783DF}">
      <dgm:prSet/>
      <dgm:spPr/>
      <dgm:t>
        <a:bodyPr/>
        <a:lstStyle/>
        <a:p>
          <a:endParaRPr lang="en-US"/>
        </a:p>
      </dgm:t>
    </dgm:pt>
    <dgm:pt modelId="{67D8B3D3-94FB-42D3-8EDF-5B7AF629CC60}">
      <dgm:prSet custT="1"/>
      <dgm:spPr/>
      <dgm:t>
        <a:bodyPr/>
        <a:lstStyle/>
        <a:p>
          <a:r>
            <a:rPr lang="en-US" sz="1200" dirty="0" smtClean="0">
              <a:solidFill>
                <a:schemeClr val="tx1">
                  <a:lumMod val="75000"/>
                  <a:lumOff val="25000"/>
                </a:schemeClr>
              </a:solidFill>
            </a:rPr>
            <a:t>Convenient Transportation Options</a:t>
          </a:r>
          <a:endParaRPr lang="en-US" sz="1200" dirty="0">
            <a:solidFill>
              <a:schemeClr val="tx1">
                <a:lumMod val="75000"/>
                <a:lumOff val="25000"/>
              </a:schemeClr>
            </a:solidFill>
          </a:endParaRPr>
        </a:p>
      </dgm:t>
    </dgm:pt>
    <dgm:pt modelId="{B00E897B-4F01-4137-938B-43C1986E41BB}" type="parTrans" cxnId="{CD3B2D2C-6BF1-448B-B298-51AAEAD7E3D4}">
      <dgm:prSet/>
      <dgm:spPr/>
      <dgm:t>
        <a:bodyPr/>
        <a:lstStyle/>
        <a:p>
          <a:endParaRPr lang="en-US"/>
        </a:p>
      </dgm:t>
    </dgm:pt>
    <dgm:pt modelId="{BE609E7B-AA96-406C-9C72-28BCEB6A18E8}" type="sibTrans" cxnId="{CD3B2D2C-6BF1-448B-B298-51AAEAD7E3D4}">
      <dgm:prSet/>
      <dgm:spPr/>
      <dgm:t>
        <a:bodyPr/>
        <a:lstStyle/>
        <a:p>
          <a:endParaRPr lang="en-US"/>
        </a:p>
      </dgm:t>
    </dgm:pt>
    <dgm:pt modelId="{8DCF9D56-F087-4840-9B91-368CB4776139}">
      <dgm:prSet custT="1"/>
      <dgm:spPr/>
      <dgm:t>
        <a:bodyPr/>
        <a:lstStyle/>
        <a:p>
          <a:r>
            <a:rPr lang="en-US" sz="1200" dirty="0" smtClean="0">
              <a:solidFill>
                <a:schemeClr val="tx1">
                  <a:lumMod val="75000"/>
                  <a:lumOff val="25000"/>
                </a:schemeClr>
              </a:solidFill>
            </a:rPr>
            <a:t>Transportation Costs</a:t>
          </a:r>
          <a:endParaRPr lang="en-US" sz="1200" dirty="0">
            <a:solidFill>
              <a:schemeClr val="tx1">
                <a:lumMod val="75000"/>
                <a:lumOff val="25000"/>
              </a:schemeClr>
            </a:solidFill>
          </a:endParaRPr>
        </a:p>
      </dgm:t>
    </dgm:pt>
    <dgm:pt modelId="{8C85013D-1C3A-453F-9E9B-5C10DD1DD3B3}" type="parTrans" cxnId="{A903CACD-1130-40CA-A84E-3C1B5EEF8F42}">
      <dgm:prSet/>
      <dgm:spPr/>
      <dgm:t>
        <a:bodyPr/>
        <a:lstStyle/>
        <a:p>
          <a:endParaRPr lang="en-US"/>
        </a:p>
      </dgm:t>
    </dgm:pt>
    <dgm:pt modelId="{DE422173-7F96-431F-9EAA-5B1C883890D0}" type="sibTrans" cxnId="{A903CACD-1130-40CA-A84E-3C1B5EEF8F42}">
      <dgm:prSet/>
      <dgm:spPr/>
      <dgm:t>
        <a:bodyPr/>
        <a:lstStyle/>
        <a:p>
          <a:endParaRPr lang="en-US"/>
        </a:p>
      </dgm:t>
    </dgm:pt>
    <dgm:pt modelId="{B3DE31A4-33AD-43C7-83DB-B7D6015B5369}">
      <dgm:prSet custT="1"/>
      <dgm:spPr/>
      <dgm:t>
        <a:bodyPr/>
        <a:lstStyle/>
        <a:p>
          <a:r>
            <a:rPr lang="en-US" sz="1200" dirty="0" smtClean="0">
              <a:solidFill>
                <a:schemeClr val="tx1">
                  <a:lumMod val="75000"/>
                  <a:lumOff val="25000"/>
                </a:schemeClr>
              </a:solidFill>
            </a:rPr>
            <a:t>Safe Streets</a:t>
          </a:r>
          <a:endParaRPr lang="en-US" sz="1200" dirty="0">
            <a:solidFill>
              <a:schemeClr val="tx1">
                <a:lumMod val="75000"/>
                <a:lumOff val="25000"/>
              </a:schemeClr>
            </a:solidFill>
          </a:endParaRPr>
        </a:p>
      </dgm:t>
    </dgm:pt>
    <dgm:pt modelId="{F0079577-17D2-4205-8220-6F00657DCDE1}" type="parTrans" cxnId="{94865E0F-F41A-473E-966E-CA9677B632B5}">
      <dgm:prSet/>
      <dgm:spPr/>
      <dgm:t>
        <a:bodyPr/>
        <a:lstStyle/>
        <a:p>
          <a:endParaRPr lang="en-US"/>
        </a:p>
      </dgm:t>
    </dgm:pt>
    <dgm:pt modelId="{C231DD89-A3EC-493F-8AD8-73180ABD2310}" type="sibTrans" cxnId="{94865E0F-F41A-473E-966E-CA9677B632B5}">
      <dgm:prSet/>
      <dgm:spPr/>
      <dgm:t>
        <a:bodyPr/>
        <a:lstStyle/>
        <a:p>
          <a:endParaRPr lang="en-US"/>
        </a:p>
      </dgm:t>
    </dgm:pt>
    <dgm:pt modelId="{AB42415D-FDD7-4A93-8537-AF9D3C965FAF}">
      <dgm:prSet custT="1"/>
      <dgm:spPr/>
      <dgm:t>
        <a:bodyPr/>
        <a:lstStyle/>
        <a:p>
          <a:r>
            <a:rPr lang="en-US" sz="1200" dirty="0" smtClean="0">
              <a:solidFill>
                <a:schemeClr val="tx1">
                  <a:lumMod val="75000"/>
                  <a:lumOff val="25000"/>
                </a:schemeClr>
              </a:solidFill>
            </a:rPr>
            <a:t>Accessible System Design</a:t>
          </a:r>
          <a:endParaRPr lang="en-US" sz="1200" dirty="0">
            <a:solidFill>
              <a:schemeClr val="tx1">
                <a:lumMod val="75000"/>
                <a:lumOff val="25000"/>
              </a:schemeClr>
            </a:solidFill>
          </a:endParaRPr>
        </a:p>
      </dgm:t>
    </dgm:pt>
    <dgm:pt modelId="{947B06C9-9F3C-4EA9-A8A8-354C130CC473}" type="parTrans" cxnId="{3D0BCD3D-FC17-49E9-8D0C-47ADAFD9E51C}">
      <dgm:prSet/>
      <dgm:spPr/>
      <dgm:t>
        <a:bodyPr/>
        <a:lstStyle/>
        <a:p>
          <a:endParaRPr lang="en-US"/>
        </a:p>
      </dgm:t>
    </dgm:pt>
    <dgm:pt modelId="{CCED0E6B-7437-422F-B847-93953A21B63B}" type="sibTrans" cxnId="{3D0BCD3D-FC17-49E9-8D0C-47ADAFD9E51C}">
      <dgm:prSet/>
      <dgm:spPr/>
      <dgm:t>
        <a:bodyPr/>
        <a:lstStyle/>
        <a:p>
          <a:endParaRPr lang="en-US"/>
        </a:p>
      </dgm:t>
    </dgm:pt>
    <dgm:pt modelId="{FBFCC054-C149-4068-97D0-2CE59026E9A1}">
      <dgm:prSet custT="1"/>
      <dgm:spPr/>
      <dgm:t>
        <a:bodyPr/>
        <a:lstStyle/>
        <a:p>
          <a:r>
            <a:rPr lang="en-US" sz="1200" dirty="0" smtClean="0">
              <a:solidFill>
                <a:schemeClr val="tx1">
                  <a:lumMod val="75000"/>
                  <a:lumOff val="25000"/>
                </a:schemeClr>
              </a:solidFill>
            </a:rPr>
            <a:t>Commitment to Livability</a:t>
          </a:r>
          <a:endParaRPr lang="en-US" sz="1200" dirty="0">
            <a:solidFill>
              <a:schemeClr val="tx1">
                <a:lumMod val="75000"/>
                <a:lumOff val="25000"/>
              </a:schemeClr>
            </a:solidFill>
          </a:endParaRPr>
        </a:p>
      </dgm:t>
    </dgm:pt>
    <dgm:pt modelId="{2FAD237B-2D30-4128-83C0-55BF434FFE51}" type="parTrans" cxnId="{4426D078-45C4-48E2-907F-90C63568C5B2}">
      <dgm:prSet/>
      <dgm:spPr/>
      <dgm:t>
        <a:bodyPr/>
        <a:lstStyle/>
        <a:p>
          <a:endParaRPr lang="en-US"/>
        </a:p>
      </dgm:t>
    </dgm:pt>
    <dgm:pt modelId="{CBAC7D2D-74B9-47BA-99E1-F3FCB48CB4B0}" type="sibTrans" cxnId="{4426D078-45C4-48E2-907F-90C63568C5B2}">
      <dgm:prSet/>
      <dgm:spPr/>
      <dgm:t>
        <a:bodyPr/>
        <a:lstStyle/>
        <a:p>
          <a:endParaRPr lang="en-US"/>
        </a:p>
      </dgm:t>
    </dgm:pt>
    <dgm:pt modelId="{09DB3745-F880-43C8-BF4E-449338CC3C86}">
      <dgm:prSet phldrT="[Text]" custT="1"/>
      <dgm:spPr/>
      <dgm:t>
        <a:bodyPr/>
        <a:lstStyle/>
        <a:p>
          <a:pPr algn="ctr"/>
          <a:r>
            <a:rPr lang="en-US" sz="1600" b="1" dirty="0" smtClean="0">
              <a:solidFill>
                <a:schemeClr val="bg1"/>
              </a:solidFill>
            </a:rPr>
            <a:t>Housing</a:t>
          </a:r>
        </a:p>
      </dgm:t>
    </dgm:pt>
    <dgm:pt modelId="{EE260ACE-1F03-4828-B890-8343DD13A290}" type="sibTrans" cxnId="{62D0D850-74B1-4117-B5A1-CB3BF80E3A1C}">
      <dgm:prSet/>
      <dgm:spPr/>
      <dgm:t>
        <a:bodyPr/>
        <a:lstStyle/>
        <a:p>
          <a:endParaRPr lang="en-US"/>
        </a:p>
      </dgm:t>
    </dgm:pt>
    <dgm:pt modelId="{363C1AB7-F4C6-4054-9F7D-7401DA019B6D}" type="parTrans" cxnId="{62D0D850-74B1-4117-B5A1-CB3BF80E3A1C}">
      <dgm:prSet/>
      <dgm:spPr/>
      <dgm:t>
        <a:bodyPr/>
        <a:lstStyle/>
        <a:p>
          <a:endParaRPr lang="en-US"/>
        </a:p>
      </dgm:t>
    </dgm:pt>
    <dgm:pt modelId="{CE4C10AA-BFF2-46E0-B164-054E7EEF0077}">
      <dgm:prSet custT="1"/>
      <dgm:spPr/>
      <dgm:t>
        <a:bodyPr/>
        <a:lstStyle/>
        <a:p>
          <a:pPr algn="ctr"/>
          <a:r>
            <a:rPr lang="en-US" sz="1600" b="1" dirty="0" smtClean="0">
              <a:solidFill>
                <a:schemeClr val="bg1"/>
              </a:solidFill>
            </a:rPr>
            <a:t>Neighborhood</a:t>
          </a:r>
          <a:endParaRPr lang="en-US" sz="1800" b="1" dirty="0">
            <a:solidFill>
              <a:schemeClr val="bg1"/>
            </a:solidFill>
          </a:endParaRPr>
        </a:p>
      </dgm:t>
    </dgm:pt>
    <dgm:pt modelId="{E94A01B0-E80B-4743-BCCE-D8E7A06DF58F}" type="parTrans" cxnId="{99CC3FDA-D702-498E-B3C5-316078193560}">
      <dgm:prSet/>
      <dgm:spPr/>
      <dgm:t>
        <a:bodyPr/>
        <a:lstStyle/>
        <a:p>
          <a:endParaRPr lang="en-US"/>
        </a:p>
      </dgm:t>
    </dgm:pt>
    <dgm:pt modelId="{1E4F088D-6BFE-4698-BCB9-C05A8A8CC837}" type="sibTrans" cxnId="{99CC3FDA-D702-498E-B3C5-316078193560}">
      <dgm:prSet/>
      <dgm:spPr/>
      <dgm:t>
        <a:bodyPr/>
        <a:lstStyle/>
        <a:p>
          <a:endParaRPr lang="en-US"/>
        </a:p>
      </dgm:t>
    </dgm:pt>
    <dgm:pt modelId="{378F233A-027F-450A-B357-4792BFB48714}">
      <dgm:prSet custT="1"/>
      <dgm:spPr/>
      <dgm:t>
        <a:bodyPr/>
        <a:lstStyle/>
        <a:p>
          <a:r>
            <a:rPr lang="en-US" sz="1200" dirty="0" smtClean="0">
              <a:solidFill>
                <a:schemeClr val="tx1">
                  <a:lumMod val="75000"/>
                  <a:lumOff val="25000"/>
                </a:schemeClr>
              </a:solidFill>
            </a:rPr>
            <a:t>Proximity to Destinations</a:t>
          </a:r>
          <a:endParaRPr lang="en-US" sz="1200" dirty="0">
            <a:solidFill>
              <a:schemeClr val="tx1">
                <a:lumMod val="75000"/>
                <a:lumOff val="25000"/>
              </a:schemeClr>
            </a:solidFill>
          </a:endParaRPr>
        </a:p>
      </dgm:t>
    </dgm:pt>
    <dgm:pt modelId="{E950D775-0D68-4FD2-A559-A4B51C25C52D}" type="parTrans" cxnId="{5D2D39EA-73CF-4E18-ACBF-B73E8353FF79}">
      <dgm:prSet/>
      <dgm:spPr/>
      <dgm:t>
        <a:bodyPr/>
        <a:lstStyle/>
        <a:p>
          <a:endParaRPr lang="en-US"/>
        </a:p>
      </dgm:t>
    </dgm:pt>
    <dgm:pt modelId="{6D1D6712-C092-4EED-B9BB-65C9241C528F}" type="sibTrans" cxnId="{5D2D39EA-73CF-4E18-ACBF-B73E8353FF79}">
      <dgm:prSet/>
      <dgm:spPr/>
      <dgm:t>
        <a:bodyPr/>
        <a:lstStyle/>
        <a:p>
          <a:endParaRPr lang="en-US"/>
        </a:p>
      </dgm:t>
    </dgm:pt>
    <dgm:pt modelId="{67875D78-6A01-4D2A-A525-DBE71614F539}">
      <dgm:prSet custT="1"/>
      <dgm:spPr/>
      <dgm:t>
        <a:bodyPr/>
        <a:lstStyle/>
        <a:p>
          <a:r>
            <a:rPr lang="en-US" sz="1200" dirty="0" smtClean="0">
              <a:solidFill>
                <a:schemeClr val="tx1">
                  <a:lumMod val="75000"/>
                  <a:lumOff val="25000"/>
                </a:schemeClr>
              </a:solidFill>
            </a:rPr>
            <a:t>Mixed-use Neighborhoods</a:t>
          </a:r>
          <a:endParaRPr lang="en-US" sz="1200" dirty="0">
            <a:solidFill>
              <a:schemeClr val="tx1">
                <a:lumMod val="75000"/>
                <a:lumOff val="25000"/>
              </a:schemeClr>
            </a:solidFill>
          </a:endParaRPr>
        </a:p>
      </dgm:t>
    </dgm:pt>
    <dgm:pt modelId="{4E808A14-ED41-4660-AADE-CE45E1DEB17A}" type="parTrans" cxnId="{B719A39D-5567-4B0D-983E-FF0E666F0077}">
      <dgm:prSet/>
      <dgm:spPr/>
      <dgm:t>
        <a:bodyPr/>
        <a:lstStyle/>
        <a:p>
          <a:endParaRPr lang="en-US"/>
        </a:p>
      </dgm:t>
    </dgm:pt>
    <dgm:pt modelId="{18655CE8-60FC-443C-8954-DD59D0B2594F}" type="sibTrans" cxnId="{B719A39D-5567-4B0D-983E-FF0E666F0077}">
      <dgm:prSet/>
      <dgm:spPr/>
      <dgm:t>
        <a:bodyPr/>
        <a:lstStyle/>
        <a:p>
          <a:endParaRPr lang="en-US"/>
        </a:p>
      </dgm:t>
    </dgm:pt>
    <dgm:pt modelId="{65BC609D-CA24-4B7C-88A4-104310FA654E}">
      <dgm:prSet custT="1"/>
      <dgm:spPr/>
      <dgm:t>
        <a:bodyPr/>
        <a:lstStyle/>
        <a:p>
          <a:r>
            <a:rPr lang="en-US" sz="1200" dirty="0" smtClean="0">
              <a:solidFill>
                <a:schemeClr val="tx1">
                  <a:lumMod val="75000"/>
                  <a:lumOff val="25000"/>
                </a:schemeClr>
              </a:solidFill>
            </a:rPr>
            <a:t>Compact Neighborhoods</a:t>
          </a:r>
          <a:endParaRPr lang="en-US" sz="1200" dirty="0">
            <a:solidFill>
              <a:schemeClr val="tx1">
                <a:lumMod val="75000"/>
                <a:lumOff val="25000"/>
              </a:schemeClr>
            </a:solidFill>
          </a:endParaRPr>
        </a:p>
      </dgm:t>
    </dgm:pt>
    <dgm:pt modelId="{EFB82CAA-C22E-4636-B2BD-7B205C046795}" type="parTrans" cxnId="{FFEEB338-373C-4284-B68A-87566A279151}">
      <dgm:prSet/>
      <dgm:spPr/>
      <dgm:t>
        <a:bodyPr/>
        <a:lstStyle/>
        <a:p>
          <a:endParaRPr lang="en-US"/>
        </a:p>
      </dgm:t>
    </dgm:pt>
    <dgm:pt modelId="{E8B5320E-31BC-46A8-984C-3B406D5210F3}" type="sibTrans" cxnId="{FFEEB338-373C-4284-B68A-87566A279151}">
      <dgm:prSet/>
      <dgm:spPr/>
      <dgm:t>
        <a:bodyPr/>
        <a:lstStyle/>
        <a:p>
          <a:endParaRPr lang="en-US"/>
        </a:p>
      </dgm:t>
    </dgm:pt>
    <dgm:pt modelId="{0C80AE3B-89D1-4F44-9E6A-A493452AD196}">
      <dgm:prSet custT="1"/>
      <dgm:spPr/>
      <dgm:t>
        <a:bodyPr/>
        <a:lstStyle/>
        <a:p>
          <a:r>
            <a:rPr lang="en-US" sz="1200" dirty="0" smtClean="0">
              <a:solidFill>
                <a:schemeClr val="tx1">
                  <a:lumMod val="75000"/>
                  <a:lumOff val="25000"/>
                </a:schemeClr>
              </a:solidFill>
            </a:rPr>
            <a:t>Personal Safety</a:t>
          </a:r>
          <a:endParaRPr lang="en-US" sz="1200" dirty="0">
            <a:solidFill>
              <a:schemeClr val="tx1">
                <a:lumMod val="75000"/>
                <a:lumOff val="25000"/>
              </a:schemeClr>
            </a:solidFill>
          </a:endParaRPr>
        </a:p>
      </dgm:t>
    </dgm:pt>
    <dgm:pt modelId="{26000602-4859-499F-B9BF-AEA187C603D9}" type="parTrans" cxnId="{6B7DAE43-FC09-45BE-8E21-A1F45566BF59}">
      <dgm:prSet/>
      <dgm:spPr/>
      <dgm:t>
        <a:bodyPr/>
        <a:lstStyle/>
        <a:p>
          <a:endParaRPr lang="en-US"/>
        </a:p>
      </dgm:t>
    </dgm:pt>
    <dgm:pt modelId="{5C261FB8-51F7-4188-9CC4-04621D3F3F6E}" type="sibTrans" cxnId="{6B7DAE43-FC09-45BE-8E21-A1F45566BF59}">
      <dgm:prSet/>
      <dgm:spPr/>
      <dgm:t>
        <a:bodyPr/>
        <a:lstStyle/>
        <a:p>
          <a:endParaRPr lang="en-US"/>
        </a:p>
      </dgm:t>
    </dgm:pt>
    <dgm:pt modelId="{A3D069C5-5DC7-41D8-AAFF-D197819D0999}">
      <dgm:prSet custT="1"/>
      <dgm:spPr/>
      <dgm:t>
        <a:bodyPr/>
        <a:lstStyle/>
        <a:p>
          <a:r>
            <a:rPr lang="en-US" sz="1200" dirty="0" smtClean="0">
              <a:solidFill>
                <a:schemeClr val="tx1">
                  <a:lumMod val="75000"/>
                  <a:lumOff val="25000"/>
                </a:schemeClr>
              </a:solidFill>
            </a:rPr>
            <a:t>Neighborhood Quality</a:t>
          </a:r>
          <a:endParaRPr lang="en-US" sz="1200" dirty="0">
            <a:solidFill>
              <a:schemeClr val="tx1">
                <a:lumMod val="75000"/>
                <a:lumOff val="25000"/>
              </a:schemeClr>
            </a:solidFill>
          </a:endParaRPr>
        </a:p>
      </dgm:t>
    </dgm:pt>
    <dgm:pt modelId="{6CBF9613-C03D-4BE9-96D8-A6E2661256ED}" type="parTrans" cxnId="{CA2ABE6E-EBD2-4684-97B8-63B69ECCD577}">
      <dgm:prSet/>
      <dgm:spPr/>
      <dgm:t>
        <a:bodyPr/>
        <a:lstStyle/>
        <a:p>
          <a:endParaRPr lang="en-US"/>
        </a:p>
      </dgm:t>
    </dgm:pt>
    <dgm:pt modelId="{A02C934F-74E0-4509-97D2-4773A2044536}" type="sibTrans" cxnId="{CA2ABE6E-EBD2-4684-97B8-63B69ECCD577}">
      <dgm:prSet/>
      <dgm:spPr/>
      <dgm:t>
        <a:bodyPr/>
        <a:lstStyle/>
        <a:p>
          <a:endParaRPr lang="en-US"/>
        </a:p>
      </dgm:t>
    </dgm:pt>
    <dgm:pt modelId="{25017AE0-9829-4D06-BA97-1EB44FC8BD14}">
      <dgm:prSet custT="1"/>
      <dgm:spPr/>
      <dgm:t>
        <a:bodyPr/>
        <a:lstStyle/>
        <a:p>
          <a:r>
            <a:rPr lang="en-US" sz="1200" dirty="0" smtClean="0">
              <a:solidFill>
                <a:schemeClr val="tx1">
                  <a:lumMod val="75000"/>
                  <a:lumOff val="25000"/>
                </a:schemeClr>
              </a:solidFill>
            </a:rPr>
            <a:t>Commitment to Livability</a:t>
          </a:r>
          <a:endParaRPr lang="en-US" sz="1200" dirty="0">
            <a:solidFill>
              <a:schemeClr val="tx1">
                <a:lumMod val="75000"/>
                <a:lumOff val="25000"/>
              </a:schemeClr>
            </a:solidFill>
          </a:endParaRPr>
        </a:p>
      </dgm:t>
    </dgm:pt>
    <dgm:pt modelId="{88524E24-5B6F-40C3-870D-3684908D9181}" type="parTrans" cxnId="{36B56FE5-395A-4FBD-8DAC-B0A49982ADF9}">
      <dgm:prSet/>
      <dgm:spPr/>
      <dgm:t>
        <a:bodyPr/>
        <a:lstStyle/>
        <a:p>
          <a:endParaRPr lang="en-US"/>
        </a:p>
      </dgm:t>
    </dgm:pt>
    <dgm:pt modelId="{7615D22A-B745-4474-A319-52B55B8C31F8}" type="sibTrans" cxnId="{36B56FE5-395A-4FBD-8DAC-B0A49982ADF9}">
      <dgm:prSet/>
      <dgm:spPr/>
      <dgm:t>
        <a:bodyPr/>
        <a:lstStyle/>
        <a:p>
          <a:endParaRPr lang="en-US"/>
        </a:p>
      </dgm:t>
    </dgm:pt>
    <dgm:pt modelId="{CCA336E9-C431-4ECA-A3F8-5640BA29B556}" type="pres">
      <dgm:prSet presAssocID="{DB1DC232-7066-4F42-A456-92BEFB386153}" presName="layout" presStyleCnt="0">
        <dgm:presLayoutVars>
          <dgm:chMax/>
          <dgm:chPref/>
          <dgm:dir/>
          <dgm:resizeHandles/>
        </dgm:presLayoutVars>
      </dgm:prSet>
      <dgm:spPr/>
      <dgm:t>
        <a:bodyPr/>
        <a:lstStyle/>
        <a:p>
          <a:endParaRPr lang="en-US"/>
        </a:p>
      </dgm:t>
    </dgm:pt>
    <dgm:pt modelId="{0AEC6C1D-1A5E-42E2-86A7-FC65A9E92785}" type="pres">
      <dgm:prSet presAssocID="{09DB3745-F880-43C8-BF4E-449338CC3C86}" presName="root" presStyleCnt="0">
        <dgm:presLayoutVars>
          <dgm:chMax/>
          <dgm:chPref/>
        </dgm:presLayoutVars>
      </dgm:prSet>
      <dgm:spPr/>
    </dgm:pt>
    <dgm:pt modelId="{23FC27E7-DEA9-40D9-931C-9806584546E9}" type="pres">
      <dgm:prSet presAssocID="{09DB3745-F880-43C8-BF4E-449338CC3C86}" presName="rootComposite" presStyleCnt="0">
        <dgm:presLayoutVars/>
      </dgm:prSet>
      <dgm:spPr/>
    </dgm:pt>
    <dgm:pt modelId="{9D8FC321-95CB-4453-B096-CFD2E1E1A185}" type="pres">
      <dgm:prSet presAssocID="{09DB3745-F880-43C8-BF4E-449338CC3C86}" presName="ParentAccent" presStyleLbl="alignNode1" presStyleIdx="0" presStyleCnt="3" custScaleX="130526" custScaleY="94678"/>
      <dgm:spPr/>
    </dgm:pt>
    <dgm:pt modelId="{680212F7-5FB7-4794-8ED9-5DD009F36DD8}" type="pres">
      <dgm:prSet presAssocID="{09DB3745-F880-43C8-BF4E-449338CC3C86}" presName="ParentSmallAccent" presStyleLbl="fgAcc1" presStyleIdx="0" presStyleCnt="3" custLinFactX="-100000" custLinFactNeighborX="-110793"/>
      <dgm:spPr/>
    </dgm:pt>
    <dgm:pt modelId="{1064FAD5-6302-41C9-8C42-292188B99C3F}" type="pres">
      <dgm:prSet presAssocID="{09DB3745-F880-43C8-BF4E-449338CC3C86}" presName="Parent" presStyleLbl="revTx" presStyleIdx="0" presStyleCnt="18" custScaleY="61533" custLinFactNeighborY="82381">
        <dgm:presLayoutVars>
          <dgm:chMax/>
          <dgm:chPref val="4"/>
          <dgm:bulletEnabled val="1"/>
        </dgm:presLayoutVars>
      </dgm:prSet>
      <dgm:spPr/>
      <dgm:t>
        <a:bodyPr/>
        <a:lstStyle/>
        <a:p>
          <a:endParaRPr lang="en-US"/>
        </a:p>
      </dgm:t>
    </dgm:pt>
    <dgm:pt modelId="{162EE79B-1996-46E8-9CE7-C04FF19597FC}" type="pres">
      <dgm:prSet presAssocID="{09DB3745-F880-43C8-BF4E-449338CC3C86}" presName="childShape" presStyleCnt="0">
        <dgm:presLayoutVars>
          <dgm:chMax val="0"/>
          <dgm:chPref val="0"/>
        </dgm:presLayoutVars>
      </dgm:prSet>
      <dgm:spPr/>
    </dgm:pt>
    <dgm:pt modelId="{5BA1F541-68B8-40D9-B559-4640AE580D40}" type="pres">
      <dgm:prSet presAssocID="{47748923-3200-4493-83B4-E2701D07DE93}" presName="childComposite" presStyleCnt="0">
        <dgm:presLayoutVars>
          <dgm:chMax val="0"/>
          <dgm:chPref val="0"/>
        </dgm:presLayoutVars>
      </dgm:prSet>
      <dgm:spPr/>
    </dgm:pt>
    <dgm:pt modelId="{BCA84A99-A74F-4605-A65C-C4E4A2C62A0A}" type="pres">
      <dgm:prSet presAssocID="{47748923-3200-4493-83B4-E2701D07DE93}" presName="ChildAccent" presStyleLbl="solidFgAcc1" presStyleIdx="0" presStyleCnt="15"/>
      <dgm:spPr/>
    </dgm:pt>
    <dgm:pt modelId="{D282A256-8228-436E-8B45-4D2387772504}" type="pres">
      <dgm:prSet presAssocID="{47748923-3200-4493-83B4-E2701D07DE93}" presName="Child" presStyleLbl="revTx" presStyleIdx="1" presStyleCnt="18">
        <dgm:presLayoutVars>
          <dgm:chMax val="0"/>
          <dgm:chPref val="0"/>
          <dgm:bulletEnabled val="1"/>
        </dgm:presLayoutVars>
      </dgm:prSet>
      <dgm:spPr/>
      <dgm:t>
        <a:bodyPr/>
        <a:lstStyle/>
        <a:p>
          <a:endParaRPr lang="en-US"/>
        </a:p>
      </dgm:t>
    </dgm:pt>
    <dgm:pt modelId="{8D660CCB-92D3-46F3-A508-42EC57FE8CCC}" type="pres">
      <dgm:prSet presAssocID="{1275DEC3-E443-473D-A316-E9428F51DB00}" presName="childComposite" presStyleCnt="0">
        <dgm:presLayoutVars>
          <dgm:chMax val="0"/>
          <dgm:chPref val="0"/>
        </dgm:presLayoutVars>
      </dgm:prSet>
      <dgm:spPr/>
    </dgm:pt>
    <dgm:pt modelId="{F3E7FEBF-06F1-434E-B71E-5BE1D82BDB5C}" type="pres">
      <dgm:prSet presAssocID="{1275DEC3-E443-473D-A316-E9428F51DB00}" presName="ChildAccent" presStyleLbl="solidFgAcc1" presStyleIdx="1" presStyleCnt="15"/>
      <dgm:spPr/>
    </dgm:pt>
    <dgm:pt modelId="{C63B962C-BE38-424A-8002-A44D5683B272}" type="pres">
      <dgm:prSet presAssocID="{1275DEC3-E443-473D-A316-E9428F51DB00}" presName="Child" presStyleLbl="revTx" presStyleIdx="2" presStyleCnt="18">
        <dgm:presLayoutVars>
          <dgm:chMax val="0"/>
          <dgm:chPref val="0"/>
          <dgm:bulletEnabled val="1"/>
        </dgm:presLayoutVars>
      </dgm:prSet>
      <dgm:spPr/>
      <dgm:t>
        <a:bodyPr/>
        <a:lstStyle/>
        <a:p>
          <a:endParaRPr lang="en-US"/>
        </a:p>
      </dgm:t>
    </dgm:pt>
    <dgm:pt modelId="{FD86E549-48F5-42BB-9E1A-ADFFD0A9BF67}" type="pres">
      <dgm:prSet presAssocID="{FDCEAA0D-1BA7-41CC-9DB9-73742ABDF916}" presName="childComposite" presStyleCnt="0">
        <dgm:presLayoutVars>
          <dgm:chMax val="0"/>
          <dgm:chPref val="0"/>
        </dgm:presLayoutVars>
      </dgm:prSet>
      <dgm:spPr/>
    </dgm:pt>
    <dgm:pt modelId="{0C877651-83BF-424C-AC91-D3818B7F4290}" type="pres">
      <dgm:prSet presAssocID="{FDCEAA0D-1BA7-41CC-9DB9-73742ABDF916}" presName="ChildAccent" presStyleLbl="solidFgAcc1" presStyleIdx="2" presStyleCnt="15"/>
      <dgm:spPr/>
    </dgm:pt>
    <dgm:pt modelId="{FEF32480-81FB-4E05-A5E5-5CC0D976679C}" type="pres">
      <dgm:prSet presAssocID="{FDCEAA0D-1BA7-41CC-9DB9-73742ABDF916}" presName="Child" presStyleLbl="revTx" presStyleIdx="3" presStyleCnt="18">
        <dgm:presLayoutVars>
          <dgm:chMax val="0"/>
          <dgm:chPref val="0"/>
          <dgm:bulletEnabled val="1"/>
        </dgm:presLayoutVars>
      </dgm:prSet>
      <dgm:spPr/>
      <dgm:t>
        <a:bodyPr/>
        <a:lstStyle/>
        <a:p>
          <a:endParaRPr lang="en-US"/>
        </a:p>
      </dgm:t>
    </dgm:pt>
    <dgm:pt modelId="{BB16413A-5CBF-4B70-9643-FBDEF17E59A9}" type="pres">
      <dgm:prSet presAssocID="{31D503B2-2900-4257-BB25-71DEE53FECE5}" presName="childComposite" presStyleCnt="0">
        <dgm:presLayoutVars>
          <dgm:chMax val="0"/>
          <dgm:chPref val="0"/>
        </dgm:presLayoutVars>
      </dgm:prSet>
      <dgm:spPr/>
    </dgm:pt>
    <dgm:pt modelId="{58D44C9C-2CF1-4F60-B95B-B5C74B8A08FB}" type="pres">
      <dgm:prSet presAssocID="{31D503B2-2900-4257-BB25-71DEE53FECE5}" presName="ChildAccent" presStyleLbl="solidFgAcc1" presStyleIdx="3" presStyleCnt="15" custLinFactNeighborX="86057"/>
      <dgm:spPr/>
    </dgm:pt>
    <dgm:pt modelId="{C8BB7B48-C9B6-47A7-A9C5-9E6529C89138}" type="pres">
      <dgm:prSet presAssocID="{31D503B2-2900-4257-BB25-71DEE53FECE5}" presName="Child" presStyleLbl="revTx" presStyleIdx="4" presStyleCnt="18" custScaleX="113487" custLinFactNeighborX="14018">
        <dgm:presLayoutVars>
          <dgm:chMax val="0"/>
          <dgm:chPref val="0"/>
          <dgm:bulletEnabled val="1"/>
        </dgm:presLayoutVars>
      </dgm:prSet>
      <dgm:spPr/>
      <dgm:t>
        <a:bodyPr/>
        <a:lstStyle/>
        <a:p>
          <a:endParaRPr lang="en-US"/>
        </a:p>
      </dgm:t>
    </dgm:pt>
    <dgm:pt modelId="{FBB091ED-D763-4365-B1B6-B047D57C9D9E}" type="pres">
      <dgm:prSet presAssocID="{CE4C10AA-BFF2-46E0-B164-054E7EEF0077}" presName="root" presStyleCnt="0">
        <dgm:presLayoutVars>
          <dgm:chMax/>
          <dgm:chPref/>
        </dgm:presLayoutVars>
      </dgm:prSet>
      <dgm:spPr/>
    </dgm:pt>
    <dgm:pt modelId="{A7DF03B0-5C6E-4175-90E9-64F4953B8382}" type="pres">
      <dgm:prSet presAssocID="{CE4C10AA-BFF2-46E0-B164-054E7EEF0077}" presName="rootComposite" presStyleCnt="0">
        <dgm:presLayoutVars/>
      </dgm:prSet>
      <dgm:spPr/>
    </dgm:pt>
    <dgm:pt modelId="{C0E75D5F-0555-44A8-8038-7AB004788CC5}" type="pres">
      <dgm:prSet presAssocID="{CE4C10AA-BFF2-46E0-B164-054E7EEF0077}" presName="ParentAccent" presStyleLbl="alignNode1" presStyleIdx="1" presStyleCnt="3" custScaleX="136972" custScaleY="94678"/>
      <dgm:spPr/>
    </dgm:pt>
    <dgm:pt modelId="{E2F59A17-51D9-429F-9DCB-570CE895A782}" type="pres">
      <dgm:prSet presAssocID="{CE4C10AA-BFF2-46E0-B164-054E7EEF0077}" presName="ParentSmallAccent" presStyleLbl="fgAcc1" presStyleIdx="1" presStyleCnt="3" custLinFactX="-100000" custLinFactNeighborX="-143440" custLinFactNeighborY="3271"/>
      <dgm:spPr/>
    </dgm:pt>
    <dgm:pt modelId="{CF103FB3-3F1D-410E-A561-FDF577DFBB68}" type="pres">
      <dgm:prSet presAssocID="{CE4C10AA-BFF2-46E0-B164-054E7EEF0077}" presName="Parent" presStyleLbl="revTx" presStyleIdx="5" presStyleCnt="18" custScaleY="61533" custLinFactNeighborY="82383">
        <dgm:presLayoutVars>
          <dgm:chMax/>
          <dgm:chPref val="4"/>
          <dgm:bulletEnabled val="1"/>
        </dgm:presLayoutVars>
      </dgm:prSet>
      <dgm:spPr/>
      <dgm:t>
        <a:bodyPr/>
        <a:lstStyle/>
        <a:p>
          <a:endParaRPr lang="en-US"/>
        </a:p>
      </dgm:t>
    </dgm:pt>
    <dgm:pt modelId="{70A64BCE-A95C-4086-BE88-D74C83699435}" type="pres">
      <dgm:prSet presAssocID="{CE4C10AA-BFF2-46E0-B164-054E7EEF0077}" presName="childShape" presStyleCnt="0">
        <dgm:presLayoutVars>
          <dgm:chMax val="0"/>
          <dgm:chPref val="0"/>
        </dgm:presLayoutVars>
      </dgm:prSet>
      <dgm:spPr/>
    </dgm:pt>
    <dgm:pt modelId="{CA736CE8-3525-4508-ADF1-EE4BCA2A4080}" type="pres">
      <dgm:prSet presAssocID="{378F233A-027F-450A-B357-4792BFB48714}" presName="childComposite" presStyleCnt="0">
        <dgm:presLayoutVars>
          <dgm:chMax val="0"/>
          <dgm:chPref val="0"/>
        </dgm:presLayoutVars>
      </dgm:prSet>
      <dgm:spPr/>
    </dgm:pt>
    <dgm:pt modelId="{03402331-6E5E-4E0B-808F-D470B3E2469F}" type="pres">
      <dgm:prSet presAssocID="{378F233A-027F-450A-B357-4792BFB48714}" presName="ChildAccent" presStyleLbl="solidFgAcc1" presStyleIdx="4" presStyleCnt="15" custLinFactNeighborX="-10746"/>
      <dgm:spPr/>
    </dgm:pt>
    <dgm:pt modelId="{C9FC1D39-229B-4D5E-A778-6E27CF756599}" type="pres">
      <dgm:prSet presAssocID="{378F233A-027F-450A-B357-4792BFB48714}" presName="Child" presStyleLbl="revTx" presStyleIdx="6" presStyleCnt="18" custScaleX="130432" custLinFactNeighborX="15270">
        <dgm:presLayoutVars>
          <dgm:chMax val="0"/>
          <dgm:chPref val="0"/>
          <dgm:bulletEnabled val="1"/>
        </dgm:presLayoutVars>
      </dgm:prSet>
      <dgm:spPr/>
      <dgm:t>
        <a:bodyPr/>
        <a:lstStyle/>
        <a:p>
          <a:endParaRPr lang="en-US"/>
        </a:p>
      </dgm:t>
    </dgm:pt>
    <dgm:pt modelId="{045085FB-EAE8-42E6-A1E2-AF0E81B8624D}" type="pres">
      <dgm:prSet presAssocID="{67875D78-6A01-4D2A-A525-DBE71614F539}" presName="childComposite" presStyleCnt="0">
        <dgm:presLayoutVars>
          <dgm:chMax val="0"/>
          <dgm:chPref val="0"/>
        </dgm:presLayoutVars>
      </dgm:prSet>
      <dgm:spPr/>
    </dgm:pt>
    <dgm:pt modelId="{7D368FDE-0A31-475A-8A24-7DCBCEB1FE67}" type="pres">
      <dgm:prSet presAssocID="{67875D78-6A01-4D2A-A525-DBE71614F539}" presName="ChildAccent" presStyleLbl="solidFgAcc1" presStyleIdx="5" presStyleCnt="15"/>
      <dgm:spPr/>
    </dgm:pt>
    <dgm:pt modelId="{B172C095-DBD5-46C4-90E5-729367FAFE47}" type="pres">
      <dgm:prSet presAssocID="{67875D78-6A01-4D2A-A525-DBE71614F539}" presName="Child" presStyleLbl="revTx" presStyleIdx="7" presStyleCnt="18" custScaleX="131348" custLinFactNeighborX="15270">
        <dgm:presLayoutVars>
          <dgm:chMax val="0"/>
          <dgm:chPref val="0"/>
          <dgm:bulletEnabled val="1"/>
        </dgm:presLayoutVars>
      </dgm:prSet>
      <dgm:spPr/>
      <dgm:t>
        <a:bodyPr/>
        <a:lstStyle/>
        <a:p>
          <a:endParaRPr lang="en-US"/>
        </a:p>
      </dgm:t>
    </dgm:pt>
    <dgm:pt modelId="{90043D15-2645-40F9-B2AB-00677E308D6C}" type="pres">
      <dgm:prSet presAssocID="{65BC609D-CA24-4B7C-88A4-104310FA654E}" presName="childComposite" presStyleCnt="0">
        <dgm:presLayoutVars>
          <dgm:chMax val="0"/>
          <dgm:chPref val="0"/>
        </dgm:presLayoutVars>
      </dgm:prSet>
      <dgm:spPr/>
    </dgm:pt>
    <dgm:pt modelId="{BE53C2E6-C069-483F-AFDE-9C955863966B}" type="pres">
      <dgm:prSet presAssocID="{65BC609D-CA24-4B7C-88A4-104310FA654E}" presName="ChildAccent" presStyleLbl="solidFgAcc1" presStyleIdx="6" presStyleCnt="15" custLinFactNeighborX="42614" custLinFactNeighborY="13826"/>
      <dgm:spPr/>
    </dgm:pt>
    <dgm:pt modelId="{16AA2F7F-ACB4-4416-8534-C745DC2B64CA}" type="pres">
      <dgm:prSet presAssocID="{65BC609D-CA24-4B7C-88A4-104310FA654E}" presName="Child" presStyleLbl="revTx" presStyleIdx="8" presStyleCnt="18" custScaleX="138862" custLinFactNeighborX="22581">
        <dgm:presLayoutVars>
          <dgm:chMax val="0"/>
          <dgm:chPref val="0"/>
          <dgm:bulletEnabled val="1"/>
        </dgm:presLayoutVars>
      </dgm:prSet>
      <dgm:spPr/>
      <dgm:t>
        <a:bodyPr/>
        <a:lstStyle/>
        <a:p>
          <a:endParaRPr lang="en-US"/>
        </a:p>
      </dgm:t>
    </dgm:pt>
    <dgm:pt modelId="{760A538D-EF67-44B4-BA77-849140907D75}" type="pres">
      <dgm:prSet presAssocID="{0C80AE3B-89D1-4F44-9E6A-A493452AD196}" presName="childComposite" presStyleCnt="0">
        <dgm:presLayoutVars>
          <dgm:chMax val="0"/>
          <dgm:chPref val="0"/>
        </dgm:presLayoutVars>
      </dgm:prSet>
      <dgm:spPr/>
    </dgm:pt>
    <dgm:pt modelId="{3565D47C-CCA2-4867-B510-59EF4298C1C6}" type="pres">
      <dgm:prSet presAssocID="{0C80AE3B-89D1-4F44-9E6A-A493452AD196}" presName="ChildAccent" presStyleLbl="solidFgAcc1" presStyleIdx="7" presStyleCnt="15" custLinFactX="-100000" custLinFactNeighborX="-103375" custLinFactNeighborY="-23500"/>
      <dgm:spPr/>
    </dgm:pt>
    <dgm:pt modelId="{BC8329F1-3B44-40CC-AFE1-B457C6AFC2D1}" type="pres">
      <dgm:prSet presAssocID="{0C80AE3B-89D1-4F44-9E6A-A493452AD196}" presName="Child" presStyleLbl="revTx" presStyleIdx="9" presStyleCnt="18" custLinFactNeighborX="-16119">
        <dgm:presLayoutVars>
          <dgm:chMax val="0"/>
          <dgm:chPref val="0"/>
          <dgm:bulletEnabled val="1"/>
        </dgm:presLayoutVars>
      </dgm:prSet>
      <dgm:spPr/>
      <dgm:t>
        <a:bodyPr/>
        <a:lstStyle/>
        <a:p>
          <a:endParaRPr lang="en-US"/>
        </a:p>
      </dgm:t>
    </dgm:pt>
    <dgm:pt modelId="{1858FB5A-5CB2-4CD9-B561-1B42F733EC5D}" type="pres">
      <dgm:prSet presAssocID="{A3D069C5-5DC7-41D8-AAFF-D197819D0999}" presName="childComposite" presStyleCnt="0">
        <dgm:presLayoutVars>
          <dgm:chMax val="0"/>
          <dgm:chPref val="0"/>
        </dgm:presLayoutVars>
      </dgm:prSet>
      <dgm:spPr/>
    </dgm:pt>
    <dgm:pt modelId="{AAAE9FDF-B381-4DA1-B057-832F2C040A69}" type="pres">
      <dgm:prSet presAssocID="{A3D069C5-5DC7-41D8-AAFF-D197819D0999}" presName="ChildAccent" presStyleLbl="solidFgAcc1" presStyleIdx="8" presStyleCnt="15" custLinFactNeighborX="6642"/>
      <dgm:spPr/>
    </dgm:pt>
    <dgm:pt modelId="{0627AA58-48F0-4428-9C2E-C780F2DE5FD0}" type="pres">
      <dgm:prSet presAssocID="{A3D069C5-5DC7-41D8-AAFF-D197819D0999}" presName="Child" presStyleLbl="revTx" presStyleIdx="10" presStyleCnt="18" custScaleX="133179" custLinFactNeighborX="16590">
        <dgm:presLayoutVars>
          <dgm:chMax val="0"/>
          <dgm:chPref val="0"/>
          <dgm:bulletEnabled val="1"/>
        </dgm:presLayoutVars>
      </dgm:prSet>
      <dgm:spPr/>
      <dgm:t>
        <a:bodyPr/>
        <a:lstStyle/>
        <a:p>
          <a:endParaRPr lang="en-US"/>
        </a:p>
      </dgm:t>
    </dgm:pt>
    <dgm:pt modelId="{7444BF79-4EA4-4119-8000-D75BB3C377BA}" type="pres">
      <dgm:prSet presAssocID="{25017AE0-9829-4D06-BA97-1EB44FC8BD14}" presName="childComposite" presStyleCnt="0">
        <dgm:presLayoutVars>
          <dgm:chMax val="0"/>
          <dgm:chPref val="0"/>
        </dgm:presLayoutVars>
      </dgm:prSet>
      <dgm:spPr/>
    </dgm:pt>
    <dgm:pt modelId="{DF5B0277-312B-42EB-98AF-54A34A616C87}" type="pres">
      <dgm:prSet presAssocID="{25017AE0-9829-4D06-BA97-1EB44FC8BD14}" presName="ChildAccent" presStyleLbl="solidFgAcc1" presStyleIdx="9" presStyleCnt="15" custLinFactNeighborX="6642"/>
      <dgm:spPr/>
    </dgm:pt>
    <dgm:pt modelId="{CDA90349-8BE3-4792-A193-3DAB2D80CD6B}" type="pres">
      <dgm:prSet presAssocID="{25017AE0-9829-4D06-BA97-1EB44FC8BD14}" presName="Child" presStyleLbl="revTx" presStyleIdx="11" presStyleCnt="18" custScaleX="133179" custLinFactNeighborX="16590">
        <dgm:presLayoutVars>
          <dgm:chMax val="0"/>
          <dgm:chPref val="0"/>
          <dgm:bulletEnabled val="1"/>
        </dgm:presLayoutVars>
      </dgm:prSet>
      <dgm:spPr/>
      <dgm:t>
        <a:bodyPr/>
        <a:lstStyle/>
        <a:p>
          <a:endParaRPr lang="en-US"/>
        </a:p>
      </dgm:t>
    </dgm:pt>
    <dgm:pt modelId="{55F6D444-8B44-4379-A744-75C1585E36DE}" type="pres">
      <dgm:prSet presAssocID="{90B86181-37EF-4C7A-990C-998AA4960FEF}" presName="root" presStyleCnt="0">
        <dgm:presLayoutVars>
          <dgm:chMax/>
          <dgm:chPref/>
        </dgm:presLayoutVars>
      </dgm:prSet>
      <dgm:spPr/>
    </dgm:pt>
    <dgm:pt modelId="{095BF516-F7F5-4900-A977-C555E9C1B200}" type="pres">
      <dgm:prSet presAssocID="{90B86181-37EF-4C7A-990C-998AA4960FEF}" presName="rootComposite" presStyleCnt="0">
        <dgm:presLayoutVars/>
      </dgm:prSet>
      <dgm:spPr/>
    </dgm:pt>
    <dgm:pt modelId="{BD80911F-E72E-41E1-BE54-7A3EC6488AD0}" type="pres">
      <dgm:prSet presAssocID="{90B86181-37EF-4C7A-990C-998AA4960FEF}" presName="ParentAccent" presStyleLbl="alignNode1" presStyleIdx="2" presStyleCnt="3" custScaleX="138697" custScaleY="95165"/>
      <dgm:spPr/>
    </dgm:pt>
    <dgm:pt modelId="{A72C9253-F499-43FE-9C4C-E0DC961C1E23}" type="pres">
      <dgm:prSet presAssocID="{90B86181-37EF-4C7A-990C-998AA4960FEF}" presName="ParentSmallAccent" presStyleLbl="fgAcc1" presStyleIdx="2" presStyleCnt="3" custLinFactX="-100000" custLinFactNeighborX="-153974"/>
      <dgm:spPr/>
    </dgm:pt>
    <dgm:pt modelId="{E942CC70-456A-4E3E-A4D5-024B2B4EBDD1}" type="pres">
      <dgm:prSet presAssocID="{90B86181-37EF-4C7A-990C-998AA4960FEF}" presName="Parent" presStyleLbl="revTx" presStyleIdx="12" presStyleCnt="18" custScaleX="104658" custScaleY="61804" custLinFactNeighborY="82383">
        <dgm:presLayoutVars>
          <dgm:chMax/>
          <dgm:chPref val="4"/>
          <dgm:bulletEnabled val="1"/>
        </dgm:presLayoutVars>
      </dgm:prSet>
      <dgm:spPr/>
      <dgm:t>
        <a:bodyPr/>
        <a:lstStyle/>
        <a:p>
          <a:endParaRPr lang="en-US"/>
        </a:p>
      </dgm:t>
    </dgm:pt>
    <dgm:pt modelId="{D85027EE-EC02-42EC-8234-27A6083A043B}" type="pres">
      <dgm:prSet presAssocID="{90B86181-37EF-4C7A-990C-998AA4960FEF}" presName="childShape" presStyleCnt="0">
        <dgm:presLayoutVars>
          <dgm:chMax val="0"/>
          <dgm:chPref val="0"/>
        </dgm:presLayoutVars>
      </dgm:prSet>
      <dgm:spPr/>
    </dgm:pt>
    <dgm:pt modelId="{CCE68B9D-CDA7-4D14-82F9-D63BC533AB73}" type="pres">
      <dgm:prSet presAssocID="{67D8B3D3-94FB-42D3-8EDF-5B7AF629CC60}" presName="childComposite" presStyleCnt="0">
        <dgm:presLayoutVars>
          <dgm:chMax val="0"/>
          <dgm:chPref val="0"/>
        </dgm:presLayoutVars>
      </dgm:prSet>
      <dgm:spPr/>
    </dgm:pt>
    <dgm:pt modelId="{7EF0D9AB-1C31-4238-8CED-1CAC103A1D1A}" type="pres">
      <dgm:prSet presAssocID="{67D8B3D3-94FB-42D3-8EDF-5B7AF629CC60}" presName="ChildAccent" presStyleLbl="solidFgAcc1" presStyleIdx="10" presStyleCnt="15"/>
      <dgm:spPr/>
    </dgm:pt>
    <dgm:pt modelId="{357535C7-FDAE-4E83-AFE0-A8A3AA8B5053}" type="pres">
      <dgm:prSet presAssocID="{67D8B3D3-94FB-42D3-8EDF-5B7AF629CC60}" presName="Child" presStyleLbl="revTx" presStyleIdx="13" presStyleCnt="18" custScaleX="149137" custLinFactNeighborX="27174">
        <dgm:presLayoutVars>
          <dgm:chMax val="0"/>
          <dgm:chPref val="0"/>
          <dgm:bulletEnabled val="1"/>
        </dgm:presLayoutVars>
      </dgm:prSet>
      <dgm:spPr/>
      <dgm:t>
        <a:bodyPr/>
        <a:lstStyle/>
        <a:p>
          <a:endParaRPr lang="en-US"/>
        </a:p>
      </dgm:t>
    </dgm:pt>
    <dgm:pt modelId="{626446A1-4BA5-4988-8F57-8700CA5CC707}" type="pres">
      <dgm:prSet presAssocID="{8DCF9D56-F087-4840-9B91-368CB4776139}" presName="childComposite" presStyleCnt="0">
        <dgm:presLayoutVars>
          <dgm:chMax val="0"/>
          <dgm:chPref val="0"/>
        </dgm:presLayoutVars>
      </dgm:prSet>
      <dgm:spPr/>
    </dgm:pt>
    <dgm:pt modelId="{AFE6CECD-26F7-4D4F-AB97-0CF71D6FE158}" type="pres">
      <dgm:prSet presAssocID="{8DCF9D56-F087-4840-9B91-368CB4776139}" presName="ChildAccent" presStyleLbl="solidFgAcc1" presStyleIdx="11" presStyleCnt="15" custLinFactX="-106001" custLinFactNeighborX="-200000"/>
      <dgm:spPr/>
    </dgm:pt>
    <dgm:pt modelId="{5B41C449-E88A-4649-8B56-45F6D84F553C}" type="pres">
      <dgm:prSet presAssocID="{8DCF9D56-F087-4840-9B91-368CB4776139}" presName="Child" presStyleLbl="revTx" presStyleIdx="14" presStyleCnt="18" custLinFactNeighborX="-22353">
        <dgm:presLayoutVars>
          <dgm:chMax val="0"/>
          <dgm:chPref val="0"/>
          <dgm:bulletEnabled val="1"/>
        </dgm:presLayoutVars>
      </dgm:prSet>
      <dgm:spPr/>
      <dgm:t>
        <a:bodyPr/>
        <a:lstStyle/>
        <a:p>
          <a:endParaRPr lang="en-US"/>
        </a:p>
      </dgm:t>
    </dgm:pt>
    <dgm:pt modelId="{D8AD6713-6212-4FB0-BE1C-7D96C1C41E19}" type="pres">
      <dgm:prSet presAssocID="{B3DE31A4-33AD-43C7-83DB-B7D6015B5369}" presName="childComposite" presStyleCnt="0">
        <dgm:presLayoutVars>
          <dgm:chMax val="0"/>
          <dgm:chPref val="0"/>
        </dgm:presLayoutVars>
      </dgm:prSet>
      <dgm:spPr/>
    </dgm:pt>
    <dgm:pt modelId="{5D15C2EA-DB34-4A48-BCAA-9CD72B258835}" type="pres">
      <dgm:prSet presAssocID="{B3DE31A4-33AD-43C7-83DB-B7D6015B5369}" presName="ChildAccent" presStyleLbl="solidFgAcc1" presStyleIdx="12" presStyleCnt="15" custLinFactX="-106001" custLinFactNeighborX="-200000"/>
      <dgm:spPr/>
    </dgm:pt>
    <dgm:pt modelId="{D93FBB2A-521F-4E05-BBBB-6251481F46D0}" type="pres">
      <dgm:prSet presAssocID="{B3DE31A4-33AD-43C7-83DB-B7D6015B5369}" presName="Child" presStyleLbl="revTx" presStyleIdx="15" presStyleCnt="18" custLinFactNeighborX="-22353">
        <dgm:presLayoutVars>
          <dgm:chMax val="0"/>
          <dgm:chPref val="0"/>
          <dgm:bulletEnabled val="1"/>
        </dgm:presLayoutVars>
      </dgm:prSet>
      <dgm:spPr/>
      <dgm:t>
        <a:bodyPr/>
        <a:lstStyle/>
        <a:p>
          <a:endParaRPr lang="en-US"/>
        </a:p>
      </dgm:t>
    </dgm:pt>
    <dgm:pt modelId="{ECB17882-85C4-45E0-A884-FEB01A2B02F5}" type="pres">
      <dgm:prSet presAssocID="{AB42415D-FDD7-4A93-8537-AF9D3C965FAF}" presName="childComposite" presStyleCnt="0">
        <dgm:presLayoutVars>
          <dgm:chMax val="0"/>
          <dgm:chPref val="0"/>
        </dgm:presLayoutVars>
      </dgm:prSet>
      <dgm:spPr/>
    </dgm:pt>
    <dgm:pt modelId="{58314D5A-5824-48C0-A15A-54CB31621C76}" type="pres">
      <dgm:prSet presAssocID="{AB42415D-FDD7-4A93-8537-AF9D3C965FAF}" presName="ChildAccent" presStyleLbl="solidFgAcc1" presStyleIdx="13" presStyleCnt="15" custLinFactX="-39450" custLinFactNeighborX="-100000"/>
      <dgm:spPr/>
    </dgm:pt>
    <dgm:pt modelId="{90B3CD74-337F-4BAA-BF2E-5A6FC66E1313}" type="pres">
      <dgm:prSet presAssocID="{AB42415D-FDD7-4A93-8537-AF9D3C965FAF}" presName="Child" presStyleLbl="revTx" presStyleIdx="16" presStyleCnt="18" custScaleX="126312" custLinFactNeighborX="3959">
        <dgm:presLayoutVars>
          <dgm:chMax val="0"/>
          <dgm:chPref val="0"/>
          <dgm:bulletEnabled val="1"/>
        </dgm:presLayoutVars>
      </dgm:prSet>
      <dgm:spPr/>
      <dgm:t>
        <a:bodyPr/>
        <a:lstStyle/>
        <a:p>
          <a:endParaRPr lang="en-US"/>
        </a:p>
      </dgm:t>
    </dgm:pt>
    <dgm:pt modelId="{DC4C0690-CC51-4993-B69A-40D791742FA0}" type="pres">
      <dgm:prSet presAssocID="{FBFCC054-C149-4068-97D0-2CE59026E9A1}" presName="childComposite" presStyleCnt="0">
        <dgm:presLayoutVars>
          <dgm:chMax val="0"/>
          <dgm:chPref val="0"/>
        </dgm:presLayoutVars>
      </dgm:prSet>
      <dgm:spPr/>
    </dgm:pt>
    <dgm:pt modelId="{95C90225-AD9A-47D6-B45C-E4E520AEA0D6}" type="pres">
      <dgm:prSet presAssocID="{FBFCC054-C149-4068-97D0-2CE59026E9A1}" presName="ChildAccent" presStyleLbl="solidFgAcc1" presStyleIdx="14" presStyleCnt="15" custLinFactX="-98609" custLinFactNeighborX="-100000"/>
      <dgm:spPr/>
    </dgm:pt>
    <dgm:pt modelId="{88CBA413-166F-49B3-89D1-CCFC0BEE853A}" type="pres">
      <dgm:prSet presAssocID="{FBFCC054-C149-4068-97D0-2CE59026E9A1}" presName="Child" presStyleLbl="revTx" presStyleIdx="17" presStyleCnt="18" custScaleX="116966" custLinFactNeighborX="-5535">
        <dgm:presLayoutVars>
          <dgm:chMax val="0"/>
          <dgm:chPref val="0"/>
          <dgm:bulletEnabled val="1"/>
        </dgm:presLayoutVars>
      </dgm:prSet>
      <dgm:spPr/>
      <dgm:t>
        <a:bodyPr/>
        <a:lstStyle/>
        <a:p>
          <a:endParaRPr lang="en-US"/>
        </a:p>
      </dgm:t>
    </dgm:pt>
  </dgm:ptLst>
  <dgm:cxnLst>
    <dgm:cxn modelId="{0C1AB883-30DF-4AE3-82DD-3539DAE0F005}" type="presOf" srcId="{31D503B2-2900-4257-BB25-71DEE53FECE5}" destId="{C8BB7B48-C9B6-47A7-A9C5-9E6529C89138}" srcOrd="0" destOrd="0" presId="urn:microsoft.com/office/officeart/2008/layout/SquareAccentList"/>
    <dgm:cxn modelId="{94865E0F-F41A-473E-966E-CA9677B632B5}" srcId="{90B86181-37EF-4C7A-990C-998AA4960FEF}" destId="{B3DE31A4-33AD-43C7-83DB-B7D6015B5369}" srcOrd="2" destOrd="0" parTransId="{F0079577-17D2-4205-8220-6F00657DCDE1}" sibTransId="{C231DD89-A3EC-493F-8AD8-73180ABD2310}"/>
    <dgm:cxn modelId="{C6EB73F4-D80D-4D8F-8D55-89F5A5E01F15}" type="presOf" srcId="{67875D78-6A01-4D2A-A525-DBE71614F539}" destId="{B172C095-DBD5-46C4-90E5-729367FAFE47}" srcOrd="0" destOrd="0" presId="urn:microsoft.com/office/officeart/2008/layout/SquareAccentList"/>
    <dgm:cxn modelId="{CD3B2D2C-6BF1-448B-B298-51AAEAD7E3D4}" srcId="{90B86181-37EF-4C7A-990C-998AA4960FEF}" destId="{67D8B3D3-94FB-42D3-8EDF-5B7AF629CC60}" srcOrd="0" destOrd="0" parTransId="{B00E897B-4F01-4137-938B-43C1986E41BB}" sibTransId="{BE609E7B-AA96-406C-9C72-28BCEB6A18E8}"/>
    <dgm:cxn modelId="{CA2ABE6E-EBD2-4684-97B8-63B69ECCD577}" srcId="{CE4C10AA-BFF2-46E0-B164-054E7EEF0077}" destId="{A3D069C5-5DC7-41D8-AAFF-D197819D0999}" srcOrd="4" destOrd="0" parTransId="{6CBF9613-C03D-4BE9-96D8-A6E2661256ED}" sibTransId="{A02C934F-74E0-4509-97D2-4773A2044536}"/>
    <dgm:cxn modelId="{BC170DA5-FC8F-4E6A-A426-96E3CC03D6B2}" type="presOf" srcId="{47748923-3200-4493-83B4-E2701D07DE93}" destId="{D282A256-8228-436E-8B45-4D2387772504}" srcOrd="0" destOrd="0" presId="urn:microsoft.com/office/officeart/2008/layout/SquareAccentList"/>
    <dgm:cxn modelId="{8B37156D-1DA7-4F39-9B6B-294A37D3AF07}" type="presOf" srcId="{FBFCC054-C149-4068-97D0-2CE59026E9A1}" destId="{88CBA413-166F-49B3-89D1-CCFC0BEE853A}" srcOrd="0" destOrd="0" presId="urn:microsoft.com/office/officeart/2008/layout/SquareAccentList"/>
    <dgm:cxn modelId="{943259DD-B4C6-43AF-97B5-A055B0F0904E}" type="presOf" srcId="{65BC609D-CA24-4B7C-88A4-104310FA654E}" destId="{16AA2F7F-ACB4-4416-8534-C745DC2B64CA}" srcOrd="0" destOrd="0" presId="urn:microsoft.com/office/officeart/2008/layout/SquareAccentList"/>
    <dgm:cxn modelId="{A903CACD-1130-40CA-A84E-3C1B5EEF8F42}" srcId="{90B86181-37EF-4C7A-990C-998AA4960FEF}" destId="{8DCF9D56-F087-4840-9B91-368CB4776139}" srcOrd="1" destOrd="0" parTransId="{8C85013D-1C3A-453F-9E9B-5C10DD1DD3B3}" sibTransId="{DE422173-7F96-431F-9EAA-5B1C883890D0}"/>
    <dgm:cxn modelId="{75C9D7D6-6B8E-48BF-92FB-7DF5DA8DB74C}" type="presOf" srcId="{378F233A-027F-450A-B357-4792BFB48714}" destId="{C9FC1D39-229B-4D5E-A778-6E27CF756599}" srcOrd="0" destOrd="0" presId="urn:microsoft.com/office/officeart/2008/layout/SquareAccentList"/>
    <dgm:cxn modelId="{4426D078-45C4-48E2-907F-90C63568C5B2}" srcId="{90B86181-37EF-4C7A-990C-998AA4960FEF}" destId="{FBFCC054-C149-4068-97D0-2CE59026E9A1}" srcOrd="4" destOrd="0" parTransId="{2FAD237B-2D30-4128-83C0-55BF434FFE51}" sibTransId="{CBAC7D2D-74B9-47BA-99E1-F3FCB48CB4B0}"/>
    <dgm:cxn modelId="{5CE43AC1-926D-4D0A-8272-143FC178C7D0}" type="presOf" srcId="{90B86181-37EF-4C7A-990C-998AA4960FEF}" destId="{E942CC70-456A-4E3E-A4D5-024B2B4EBDD1}" srcOrd="0" destOrd="0" presId="urn:microsoft.com/office/officeart/2008/layout/SquareAccentList"/>
    <dgm:cxn modelId="{FFEEB338-373C-4284-B68A-87566A279151}" srcId="{CE4C10AA-BFF2-46E0-B164-054E7EEF0077}" destId="{65BC609D-CA24-4B7C-88A4-104310FA654E}" srcOrd="2" destOrd="0" parTransId="{EFB82CAA-C22E-4636-B2BD-7B205C046795}" sibTransId="{E8B5320E-31BC-46A8-984C-3B406D5210F3}"/>
    <dgm:cxn modelId="{70E44E5E-D26B-4039-9E04-3A175AD561D3}" type="presOf" srcId="{67D8B3D3-94FB-42D3-8EDF-5B7AF629CC60}" destId="{357535C7-FDAE-4E83-AFE0-A8A3AA8B5053}" srcOrd="0" destOrd="0" presId="urn:microsoft.com/office/officeart/2008/layout/SquareAccentList"/>
    <dgm:cxn modelId="{5A2FB7B3-35E9-4184-94BC-BC9B24BDBE1B}" type="presOf" srcId="{A3D069C5-5DC7-41D8-AAFF-D197819D0999}" destId="{0627AA58-48F0-4428-9C2E-C780F2DE5FD0}" srcOrd="0" destOrd="0" presId="urn:microsoft.com/office/officeart/2008/layout/SquareAccentList"/>
    <dgm:cxn modelId="{0DA6D267-2BF6-4473-93E6-67C8135B5C06}" type="presOf" srcId="{09DB3745-F880-43C8-BF4E-449338CC3C86}" destId="{1064FAD5-6302-41C9-8C42-292188B99C3F}" srcOrd="0" destOrd="0" presId="urn:microsoft.com/office/officeart/2008/layout/SquareAccentList"/>
    <dgm:cxn modelId="{0BCBF863-955C-48E8-BE76-B082763D35DF}" type="presOf" srcId="{0C80AE3B-89D1-4F44-9E6A-A493452AD196}" destId="{BC8329F1-3B44-40CC-AFE1-B457C6AFC2D1}" srcOrd="0" destOrd="0" presId="urn:microsoft.com/office/officeart/2008/layout/SquareAccentList"/>
    <dgm:cxn modelId="{3D0BCD3D-FC17-49E9-8D0C-47ADAFD9E51C}" srcId="{90B86181-37EF-4C7A-990C-998AA4960FEF}" destId="{AB42415D-FDD7-4A93-8537-AF9D3C965FAF}" srcOrd="3" destOrd="0" parTransId="{947B06C9-9F3C-4EA9-A8A8-354C130CC473}" sibTransId="{CCED0E6B-7437-422F-B847-93953A21B63B}"/>
    <dgm:cxn modelId="{F249C57D-1E6C-4E04-A21C-9C91AF4B66F9}" type="presOf" srcId="{25017AE0-9829-4D06-BA97-1EB44FC8BD14}" destId="{CDA90349-8BE3-4792-A193-3DAB2D80CD6B}" srcOrd="0" destOrd="0" presId="urn:microsoft.com/office/officeart/2008/layout/SquareAccentList"/>
    <dgm:cxn modelId="{E404497D-96BB-4CB4-B515-915E1772A182}" type="presOf" srcId="{AB42415D-FDD7-4A93-8537-AF9D3C965FAF}" destId="{90B3CD74-337F-4BAA-BF2E-5A6FC66E1313}" srcOrd="0" destOrd="0" presId="urn:microsoft.com/office/officeart/2008/layout/SquareAccentList"/>
    <dgm:cxn modelId="{7734164B-1BEF-46BD-B0EC-8992F30C3BD2}" type="presOf" srcId="{DB1DC232-7066-4F42-A456-92BEFB386153}" destId="{CCA336E9-C431-4ECA-A3F8-5640BA29B556}" srcOrd="0" destOrd="0" presId="urn:microsoft.com/office/officeart/2008/layout/SquareAccentList"/>
    <dgm:cxn modelId="{D0D40D62-D3F0-4E4D-B027-13569662A9B9}" srcId="{09DB3745-F880-43C8-BF4E-449338CC3C86}" destId="{47748923-3200-4493-83B4-E2701D07DE93}" srcOrd="0" destOrd="0" parTransId="{0A3C4658-0196-4E98-908F-6C213B7C7EB0}" sibTransId="{21DC0E9E-A295-49C5-ADD4-5101CE9F259D}"/>
    <dgm:cxn modelId="{E37B5C25-76A3-4B05-B9F1-309A20B029F8}" srcId="{DB1DC232-7066-4F42-A456-92BEFB386153}" destId="{90B86181-37EF-4C7A-990C-998AA4960FEF}" srcOrd="2" destOrd="0" parTransId="{DDBA9281-48FD-4216-BEDB-F9AF9A829ECC}" sibTransId="{BB81C919-D248-4792-95BE-F091CD4FCAC3}"/>
    <dgm:cxn modelId="{35FEFB5C-12D3-493F-95C0-BDC76E9783DF}" srcId="{09DB3745-F880-43C8-BF4E-449338CC3C86}" destId="{31D503B2-2900-4257-BB25-71DEE53FECE5}" srcOrd="3" destOrd="0" parTransId="{DF34AC76-A317-456B-BF0C-7D1B70324064}" sibTransId="{A6971956-892F-406D-9204-0DF74ED790E4}"/>
    <dgm:cxn modelId="{44C96D18-B6A7-4193-BC9B-DBE3B0E0BFE0}" type="presOf" srcId="{8DCF9D56-F087-4840-9B91-368CB4776139}" destId="{5B41C449-E88A-4649-8B56-45F6D84F553C}" srcOrd="0" destOrd="0" presId="urn:microsoft.com/office/officeart/2008/layout/SquareAccentList"/>
    <dgm:cxn modelId="{6B7DAE43-FC09-45BE-8E21-A1F45566BF59}" srcId="{CE4C10AA-BFF2-46E0-B164-054E7EEF0077}" destId="{0C80AE3B-89D1-4F44-9E6A-A493452AD196}" srcOrd="3" destOrd="0" parTransId="{26000602-4859-499F-B9BF-AEA187C603D9}" sibTransId="{5C261FB8-51F7-4188-9CC4-04621D3F3F6E}"/>
    <dgm:cxn modelId="{5D2D39EA-73CF-4E18-ACBF-B73E8353FF79}" srcId="{CE4C10AA-BFF2-46E0-B164-054E7EEF0077}" destId="{378F233A-027F-450A-B357-4792BFB48714}" srcOrd="0" destOrd="0" parTransId="{E950D775-0D68-4FD2-A559-A4B51C25C52D}" sibTransId="{6D1D6712-C092-4EED-B9BB-65C9241C528F}"/>
    <dgm:cxn modelId="{ADED843B-BB6F-44AB-A07A-D531AC0EE039}" srcId="{09DB3745-F880-43C8-BF4E-449338CC3C86}" destId="{FDCEAA0D-1BA7-41CC-9DB9-73742ABDF916}" srcOrd="2" destOrd="0" parTransId="{E2D54F18-2872-4C6C-BDF1-2F51537C7470}" sibTransId="{E30E40F1-6D46-40AD-866D-0A7F56AF0E62}"/>
    <dgm:cxn modelId="{69977A88-00A2-4E04-A7B6-DF60D54282AF}" type="presOf" srcId="{1275DEC3-E443-473D-A316-E9428F51DB00}" destId="{C63B962C-BE38-424A-8002-A44D5683B272}" srcOrd="0" destOrd="0" presId="urn:microsoft.com/office/officeart/2008/layout/SquareAccentList"/>
    <dgm:cxn modelId="{99CC3FDA-D702-498E-B3C5-316078193560}" srcId="{DB1DC232-7066-4F42-A456-92BEFB386153}" destId="{CE4C10AA-BFF2-46E0-B164-054E7EEF0077}" srcOrd="1" destOrd="0" parTransId="{E94A01B0-E80B-4743-BCCE-D8E7A06DF58F}" sibTransId="{1E4F088D-6BFE-4698-BCB9-C05A8A8CC837}"/>
    <dgm:cxn modelId="{B719A39D-5567-4B0D-983E-FF0E666F0077}" srcId="{CE4C10AA-BFF2-46E0-B164-054E7EEF0077}" destId="{67875D78-6A01-4D2A-A525-DBE71614F539}" srcOrd="1" destOrd="0" parTransId="{4E808A14-ED41-4660-AADE-CE45E1DEB17A}" sibTransId="{18655CE8-60FC-443C-8954-DD59D0B2594F}"/>
    <dgm:cxn modelId="{36B56FE5-395A-4FBD-8DAC-B0A49982ADF9}" srcId="{CE4C10AA-BFF2-46E0-B164-054E7EEF0077}" destId="{25017AE0-9829-4D06-BA97-1EB44FC8BD14}" srcOrd="5" destOrd="0" parTransId="{88524E24-5B6F-40C3-870D-3684908D9181}" sibTransId="{7615D22A-B745-4474-A319-52B55B8C31F8}"/>
    <dgm:cxn modelId="{B75920C3-B7B2-423B-A405-D57A3A098883}" type="presOf" srcId="{B3DE31A4-33AD-43C7-83DB-B7D6015B5369}" destId="{D93FBB2A-521F-4E05-BBBB-6251481F46D0}" srcOrd="0" destOrd="0" presId="urn:microsoft.com/office/officeart/2008/layout/SquareAccentList"/>
    <dgm:cxn modelId="{62D0D850-74B1-4117-B5A1-CB3BF80E3A1C}" srcId="{DB1DC232-7066-4F42-A456-92BEFB386153}" destId="{09DB3745-F880-43C8-BF4E-449338CC3C86}" srcOrd="0" destOrd="0" parTransId="{363C1AB7-F4C6-4054-9F7D-7401DA019B6D}" sibTransId="{EE260ACE-1F03-4828-B890-8343DD13A290}"/>
    <dgm:cxn modelId="{3808260A-2ED1-4630-87C9-1DAD70FC8CB7}" type="presOf" srcId="{FDCEAA0D-1BA7-41CC-9DB9-73742ABDF916}" destId="{FEF32480-81FB-4E05-A5E5-5CC0D976679C}" srcOrd="0" destOrd="0" presId="urn:microsoft.com/office/officeart/2008/layout/SquareAccentList"/>
    <dgm:cxn modelId="{9F1DEBEF-8A93-438D-9279-CF72DC17B15B}" type="presOf" srcId="{CE4C10AA-BFF2-46E0-B164-054E7EEF0077}" destId="{CF103FB3-3F1D-410E-A561-FDF577DFBB68}" srcOrd="0" destOrd="0" presId="urn:microsoft.com/office/officeart/2008/layout/SquareAccentList"/>
    <dgm:cxn modelId="{F808296C-74AF-444D-B220-F35534007F8A}" srcId="{09DB3745-F880-43C8-BF4E-449338CC3C86}" destId="{1275DEC3-E443-473D-A316-E9428F51DB00}" srcOrd="1" destOrd="0" parTransId="{59961635-F81D-4866-892D-164291E9B106}" sibTransId="{723CFE7A-4575-4398-981C-18B06D3D356B}"/>
    <dgm:cxn modelId="{6CBE09A9-D68B-4031-BC53-A5C9B13BDBDA}" type="presParOf" srcId="{CCA336E9-C431-4ECA-A3F8-5640BA29B556}" destId="{0AEC6C1D-1A5E-42E2-86A7-FC65A9E92785}" srcOrd="0" destOrd="0" presId="urn:microsoft.com/office/officeart/2008/layout/SquareAccentList"/>
    <dgm:cxn modelId="{8B7B0170-3666-4860-A7F7-091B77CBD952}" type="presParOf" srcId="{0AEC6C1D-1A5E-42E2-86A7-FC65A9E92785}" destId="{23FC27E7-DEA9-40D9-931C-9806584546E9}" srcOrd="0" destOrd="0" presId="urn:microsoft.com/office/officeart/2008/layout/SquareAccentList"/>
    <dgm:cxn modelId="{C67AB8AB-8D0F-4A6C-8B64-5E131DF66883}" type="presParOf" srcId="{23FC27E7-DEA9-40D9-931C-9806584546E9}" destId="{9D8FC321-95CB-4453-B096-CFD2E1E1A185}" srcOrd="0" destOrd="0" presId="urn:microsoft.com/office/officeart/2008/layout/SquareAccentList"/>
    <dgm:cxn modelId="{BB73DE4C-DC5C-4281-A5FC-B73CCB523784}" type="presParOf" srcId="{23FC27E7-DEA9-40D9-931C-9806584546E9}" destId="{680212F7-5FB7-4794-8ED9-5DD009F36DD8}" srcOrd="1" destOrd="0" presId="urn:microsoft.com/office/officeart/2008/layout/SquareAccentList"/>
    <dgm:cxn modelId="{8B118B0F-0079-4DD1-969D-3913C47726E4}" type="presParOf" srcId="{23FC27E7-DEA9-40D9-931C-9806584546E9}" destId="{1064FAD5-6302-41C9-8C42-292188B99C3F}" srcOrd="2" destOrd="0" presId="urn:microsoft.com/office/officeart/2008/layout/SquareAccentList"/>
    <dgm:cxn modelId="{B3F93A84-A90F-4CAD-95BD-C214961D0434}" type="presParOf" srcId="{0AEC6C1D-1A5E-42E2-86A7-FC65A9E92785}" destId="{162EE79B-1996-46E8-9CE7-C04FF19597FC}" srcOrd="1" destOrd="0" presId="urn:microsoft.com/office/officeart/2008/layout/SquareAccentList"/>
    <dgm:cxn modelId="{19000250-7307-4C13-95DC-D0DD8A90A4C7}" type="presParOf" srcId="{162EE79B-1996-46E8-9CE7-C04FF19597FC}" destId="{5BA1F541-68B8-40D9-B559-4640AE580D40}" srcOrd="0" destOrd="0" presId="urn:microsoft.com/office/officeart/2008/layout/SquareAccentList"/>
    <dgm:cxn modelId="{A99B63A1-A5DD-4C70-B0F9-DCF26F3115B2}" type="presParOf" srcId="{5BA1F541-68B8-40D9-B559-4640AE580D40}" destId="{BCA84A99-A74F-4605-A65C-C4E4A2C62A0A}" srcOrd="0" destOrd="0" presId="urn:microsoft.com/office/officeart/2008/layout/SquareAccentList"/>
    <dgm:cxn modelId="{BF2D703D-D72D-42A3-AB99-F3CCC6F988D5}" type="presParOf" srcId="{5BA1F541-68B8-40D9-B559-4640AE580D40}" destId="{D282A256-8228-436E-8B45-4D2387772504}" srcOrd="1" destOrd="0" presId="urn:microsoft.com/office/officeart/2008/layout/SquareAccentList"/>
    <dgm:cxn modelId="{1D5F3ABB-E2CC-429F-976B-C22C34ADE0E6}" type="presParOf" srcId="{162EE79B-1996-46E8-9CE7-C04FF19597FC}" destId="{8D660CCB-92D3-46F3-A508-42EC57FE8CCC}" srcOrd="1" destOrd="0" presId="urn:microsoft.com/office/officeart/2008/layout/SquareAccentList"/>
    <dgm:cxn modelId="{CB81517B-E7E4-4D99-B729-E3BD74141835}" type="presParOf" srcId="{8D660CCB-92D3-46F3-A508-42EC57FE8CCC}" destId="{F3E7FEBF-06F1-434E-B71E-5BE1D82BDB5C}" srcOrd="0" destOrd="0" presId="urn:microsoft.com/office/officeart/2008/layout/SquareAccentList"/>
    <dgm:cxn modelId="{20D01D5D-41F1-4361-866D-A9442AEA6BB3}" type="presParOf" srcId="{8D660CCB-92D3-46F3-A508-42EC57FE8CCC}" destId="{C63B962C-BE38-424A-8002-A44D5683B272}" srcOrd="1" destOrd="0" presId="urn:microsoft.com/office/officeart/2008/layout/SquareAccentList"/>
    <dgm:cxn modelId="{01281084-1C4D-4FB3-BC5C-D2A5CF297152}" type="presParOf" srcId="{162EE79B-1996-46E8-9CE7-C04FF19597FC}" destId="{FD86E549-48F5-42BB-9E1A-ADFFD0A9BF67}" srcOrd="2" destOrd="0" presId="urn:microsoft.com/office/officeart/2008/layout/SquareAccentList"/>
    <dgm:cxn modelId="{E4A00D66-8C53-4875-9084-F2BD52326ABA}" type="presParOf" srcId="{FD86E549-48F5-42BB-9E1A-ADFFD0A9BF67}" destId="{0C877651-83BF-424C-AC91-D3818B7F4290}" srcOrd="0" destOrd="0" presId="urn:microsoft.com/office/officeart/2008/layout/SquareAccentList"/>
    <dgm:cxn modelId="{D442EBED-8290-4725-9150-A9FF90C4CE3F}" type="presParOf" srcId="{FD86E549-48F5-42BB-9E1A-ADFFD0A9BF67}" destId="{FEF32480-81FB-4E05-A5E5-5CC0D976679C}" srcOrd="1" destOrd="0" presId="urn:microsoft.com/office/officeart/2008/layout/SquareAccentList"/>
    <dgm:cxn modelId="{394226A5-3529-436F-9331-17AB0D9248A2}" type="presParOf" srcId="{162EE79B-1996-46E8-9CE7-C04FF19597FC}" destId="{BB16413A-5CBF-4B70-9643-FBDEF17E59A9}" srcOrd="3" destOrd="0" presId="urn:microsoft.com/office/officeart/2008/layout/SquareAccentList"/>
    <dgm:cxn modelId="{C0B9A2AE-497B-4E45-BC25-96ED9C265CF2}" type="presParOf" srcId="{BB16413A-5CBF-4B70-9643-FBDEF17E59A9}" destId="{58D44C9C-2CF1-4F60-B95B-B5C74B8A08FB}" srcOrd="0" destOrd="0" presId="urn:microsoft.com/office/officeart/2008/layout/SquareAccentList"/>
    <dgm:cxn modelId="{70A26A42-BA91-4B35-BF72-BF68B4E5D81B}" type="presParOf" srcId="{BB16413A-5CBF-4B70-9643-FBDEF17E59A9}" destId="{C8BB7B48-C9B6-47A7-A9C5-9E6529C89138}" srcOrd="1" destOrd="0" presId="urn:microsoft.com/office/officeart/2008/layout/SquareAccentList"/>
    <dgm:cxn modelId="{4552F5AF-49A9-4948-80BC-FED8E164F2C6}" type="presParOf" srcId="{CCA336E9-C431-4ECA-A3F8-5640BA29B556}" destId="{FBB091ED-D763-4365-B1B6-B047D57C9D9E}" srcOrd="1" destOrd="0" presId="urn:microsoft.com/office/officeart/2008/layout/SquareAccentList"/>
    <dgm:cxn modelId="{BA28F909-8F27-4B7E-96B4-F32BB3DEA4B0}" type="presParOf" srcId="{FBB091ED-D763-4365-B1B6-B047D57C9D9E}" destId="{A7DF03B0-5C6E-4175-90E9-64F4953B8382}" srcOrd="0" destOrd="0" presId="urn:microsoft.com/office/officeart/2008/layout/SquareAccentList"/>
    <dgm:cxn modelId="{DDAF7278-CF21-4AB7-962B-25D4F3C2577F}" type="presParOf" srcId="{A7DF03B0-5C6E-4175-90E9-64F4953B8382}" destId="{C0E75D5F-0555-44A8-8038-7AB004788CC5}" srcOrd="0" destOrd="0" presId="urn:microsoft.com/office/officeart/2008/layout/SquareAccentList"/>
    <dgm:cxn modelId="{95F0EC66-3EE3-40C6-B893-2A0F694B656A}" type="presParOf" srcId="{A7DF03B0-5C6E-4175-90E9-64F4953B8382}" destId="{E2F59A17-51D9-429F-9DCB-570CE895A782}" srcOrd="1" destOrd="0" presId="urn:microsoft.com/office/officeart/2008/layout/SquareAccentList"/>
    <dgm:cxn modelId="{69FF49AD-E952-4155-8FAD-BD02DD22F6E4}" type="presParOf" srcId="{A7DF03B0-5C6E-4175-90E9-64F4953B8382}" destId="{CF103FB3-3F1D-410E-A561-FDF577DFBB68}" srcOrd="2" destOrd="0" presId="urn:microsoft.com/office/officeart/2008/layout/SquareAccentList"/>
    <dgm:cxn modelId="{9CF84D5E-DB04-48FA-865D-AC6AFF373C2F}" type="presParOf" srcId="{FBB091ED-D763-4365-B1B6-B047D57C9D9E}" destId="{70A64BCE-A95C-4086-BE88-D74C83699435}" srcOrd="1" destOrd="0" presId="urn:microsoft.com/office/officeart/2008/layout/SquareAccentList"/>
    <dgm:cxn modelId="{6EF18EEA-9063-4F95-BC6D-E8D497EF75BE}" type="presParOf" srcId="{70A64BCE-A95C-4086-BE88-D74C83699435}" destId="{CA736CE8-3525-4508-ADF1-EE4BCA2A4080}" srcOrd="0" destOrd="0" presId="urn:microsoft.com/office/officeart/2008/layout/SquareAccentList"/>
    <dgm:cxn modelId="{0062F7E2-813F-40B8-B11D-9AB09ABC419D}" type="presParOf" srcId="{CA736CE8-3525-4508-ADF1-EE4BCA2A4080}" destId="{03402331-6E5E-4E0B-808F-D470B3E2469F}" srcOrd="0" destOrd="0" presId="urn:microsoft.com/office/officeart/2008/layout/SquareAccentList"/>
    <dgm:cxn modelId="{33AA39D2-6B12-4539-8B1F-9BE7EBBC1E9E}" type="presParOf" srcId="{CA736CE8-3525-4508-ADF1-EE4BCA2A4080}" destId="{C9FC1D39-229B-4D5E-A778-6E27CF756599}" srcOrd="1" destOrd="0" presId="urn:microsoft.com/office/officeart/2008/layout/SquareAccentList"/>
    <dgm:cxn modelId="{463AA59E-AA8E-495B-A97A-9E8595AE339A}" type="presParOf" srcId="{70A64BCE-A95C-4086-BE88-D74C83699435}" destId="{045085FB-EAE8-42E6-A1E2-AF0E81B8624D}" srcOrd="1" destOrd="0" presId="urn:microsoft.com/office/officeart/2008/layout/SquareAccentList"/>
    <dgm:cxn modelId="{E46C5F21-71B8-4FD7-8F24-5DA28E69E687}" type="presParOf" srcId="{045085FB-EAE8-42E6-A1E2-AF0E81B8624D}" destId="{7D368FDE-0A31-475A-8A24-7DCBCEB1FE67}" srcOrd="0" destOrd="0" presId="urn:microsoft.com/office/officeart/2008/layout/SquareAccentList"/>
    <dgm:cxn modelId="{D61DD453-0FA8-4B58-9D30-68D9D38250B2}" type="presParOf" srcId="{045085FB-EAE8-42E6-A1E2-AF0E81B8624D}" destId="{B172C095-DBD5-46C4-90E5-729367FAFE47}" srcOrd="1" destOrd="0" presId="urn:microsoft.com/office/officeart/2008/layout/SquareAccentList"/>
    <dgm:cxn modelId="{872C5534-D9DB-43DD-9700-CDAC74915C2A}" type="presParOf" srcId="{70A64BCE-A95C-4086-BE88-D74C83699435}" destId="{90043D15-2645-40F9-B2AB-00677E308D6C}" srcOrd="2" destOrd="0" presId="urn:microsoft.com/office/officeart/2008/layout/SquareAccentList"/>
    <dgm:cxn modelId="{DEE64B0F-0240-472F-B667-BE765C300F15}" type="presParOf" srcId="{90043D15-2645-40F9-B2AB-00677E308D6C}" destId="{BE53C2E6-C069-483F-AFDE-9C955863966B}" srcOrd="0" destOrd="0" presId="urn:microsoft.com/office/officeart/2008/layout/SquareAccentList"/>
    <dgm:cxn modelId="{F3AE7147-E35C-4AE7-A0CE-1E3CE4267E76}" type="presParOf" srcId="{90043D15-2645-40F9-B2AB-00677E308D6C}" destId="{16AA2F7F-ACB4-4416-8534-C745DC2B64CA}" srcOrd="1" destOrd="0" presId="urn:microsoft.com/office/officeart/2008/layout/SquareAccentList"/>
    <dgm:cxn modelId="{D15F0765-054D-47AF-9809-59C271555B71}" type="presParOf" srcId="{70A64BCE-A95C-4086-BE88-D74C83699435}" destId="{760A538D-EF67-44B4-BA77-849140907D75}" srcOrd="3" destOrd="0" presId="urn:microsoft.com/office/officeart/2008/layout/SquareAccentList"/>
    <dgm:cxn modelId="{E9E354D2-1620-4BD3-8C58-3315AD934B55}" type="presParOf" srcId="{760A538D-EF67-44B4-BA77-849140907D75}" destId="{3565D47C-CCA2-4867-B510-59EF4298C1C6}" srcOrd="0" destOrd="0" presId="urn:microsoft.com/office/officeart/2008/layout/SquareAccentList"/>
    <dgm:cxn modelId="{595230B7-F8FC-4081-A5BA-36B3D31ED32B}" type="presParOf" srcId="{760A538D-EF67-44B4-BA77-849140907D75}" destId="{BC8329F1-3B44-40CC-AFE1-B457C6AFC2D1}" srcOrd="1" destOrd="0" presId="urn:microsoft.com/office/officeart/2008/layout/SquareAccentList"/>
    <dgm:cxn modelId="{D4C77523-E7B0-426B-996C-C5360ABDF32F}" type="presParOf" srcId="{70A64BCE-A95C-4086-BE88-D74C83699435}" destId="{1858FB5A-5CB2-4CD9-B561-1B42F733EC5D}" srcOrd="4" destOrd="0" presId="urn:microsoft.com/office/officeart/2008/layout/SquareAccentList"/>
    <dgm:cxn modelId="{EECB646D-0168-4F8C-A2E5-98D79CAB8AD3}" type="presParOf" srcId="{1858FB5A-5CB2-4CD9-B561-1B42F733EC5D}" destId="{AAAE9FDF-B381-4DA1-B057-832F2C040A69}" srcOrd="0" destOrd="0" presId="urn:microsoft.com/office/officeart/2008/layout/SquareAccentList"/>
    <dgm:cxn modelId="{F7EE26C6-0EA3-4C18-98C8-38D4CAF1CBCC}" type="presParOf" srcId="{1858FB5A-5CB2-4CD9-B561-1B42F733EC5D}" destId="{0627AA58-48F0-4428-9C2E-C780F2DE5FD0}" srcOrd="1" destOrd="0" presId="urn:microsoft.com/office/officeart/2008/layout/SquareAccentList"/>
    <dgm:cxn modelId="{8E16D303-B886-4657-8A7E-DB2586350FFA}" type="presParOf" srcId="{70A64BCE-A95C-4086-BE88-D74C83699435}" destId="{7444BF79-4EA4-4119-8000-D75BB3C377BA}" srcOrd="5" destOrd="0" presId="urn:microsoft.com/office/officeart/2008/layout/SquareAccentList"/>
    <dgm:cxn modelId="{779BC7FC-B971-48DA-86DE-9A8BBD4D8202}" type="presParOf" srcId="{7444BF79-4EA4-4119-8000-D75BB3C377BA}" destId="{DF5B0277-312B-42EB-98AF-54A34A616C87}" srcOrd="0" destOrd="0" presId="urn:microsoft.com/office/officeart/2008/layout/SquareAccentList"/>
    <dgm:cxn modelId="{5D0627A3-2853-452F-9D5C-656F4B49D222}" type="presParOf" srcId="{7444BF79-4EA4-4119-8000-D75BB3C377BA}" destId="{CDA90349-8BE3-4792-A193-3DAB2D80CD6B}" srcOrd="1" destOrd="0" presId="urn:microsoft.com/office/officeart/2008/layout/SquareAccentList"/>
    <dgm:cxn modelId="{EAFDA5E5-701C-477A-BFA3-A5C7093E9789}" type="presParOf" srcId="{CCA336E9-C431-4ECA-A3F8-5640BA29B556}" destId="{55F6D444-8B44-4379-A744-75C1585E36DE}" srcOrd="2" destOrd="0" presId="urn:microsoft.com/office/officeart/2008/layout/SquareAccentList"/>
    <dgm:cxn modelId="{71E4B0E2-4B66-41CE-94A4-09D2F04ED109}" type="presParOf" srcId="{55F6D444-8B44-4379-A744-75C1585E36DE}" destId="{095BF516-F7F5-4900-A977-C555E9C1B200}" srcOrd="0" destOrd="0" presId="urn:microsoft.com/office/officeart/2008/layout/SquareAccentList"/>
    <dgm:cxn modelId="{1E774166-64FD-4B78-BD1C-12C3F6313A5C}" type="presParOf" srcId="{095BF516-F7F5-4900-A977-C555E9C1B200}" destId="{BD80911F-E72E-41E1-BE54-7A3EC6488AD0}" srcOrd="0" destOrd="0" presId="urn:microsoft.com/office/officeart/2008/layout/SquareAccentList"/>
    <dgm:cxn modelId="{764438D7-54B0-403B-8ECD-DB7853D023FE}" type="presParOf" srcId="{095BF516-F7F5-4900-A977-C555E9C1B200}" destId="{A72C9253-F499-43FE-9C4C-E0DC961C1E23}" srcOrd="1" destOrd="0" presId="urn:microsoft.com/office/officeart/2008/layout/SquareAccentList"/>
    <dgm:cxn modelId="{21D93DB9-51CC-4818-804C-0C9FE79988DF}" type="presParOf" srcId="{095BF516-F7F5-4900-A977-C555E9C1B200}" destId="{E942CC70-456A-4E3E-A4D5-024B2B4EBDD1}" srcOrd="2" destOrd="0" presId="urn:microsoft.com/office/officeart/2008/layout/SquareAccentList"/>
    <dgm:cxn modelId="{B15117EE-D1E2-4104-9350-0DFA010BF7A8}" type="presParOf" srcId="{55F6D444-8B44-4379-A744-75C1585E36DE}" destId="{D85027EE-EC02-42EC-8234-27A6083A043B}" srcOrd="1" destOrd="0" presId="urn:microsoft.com/office/officeart/2008/layout/SquareAccentList"/>
    <dgm:cxn modelId="{60F8EA34-3AC7-4A5E-A414-188B40C53331}" type="presParOf" srcId="{D85027EE-EC02-42EC-8234-27A6083A043B}" destId="{CCE68B9D-CDA7-4D14-82F9-D63BC533AB73}" srcOrd="0" destOrd="0" presId="urn:microsoft.com/office/officeart/2008/layout/SquareAccentList"/>
    <dgm:cxn modelId="{DD4CF6A0-6BA8-4CBA-9921-01FD3FEC01FE}" type="presParOf" srcId="{CCE68B9D-CDA7-4D14-82F9-D63BC533AB73}" destId="{7EF0D9AB-1C31-4238-8CED-1CAC103A1D1A}" srcOrd="0" destOrd="0" presId="urn:microsoft.com/office/officeart/2008/layout/SquareAccentList"/>
    <dgm:cxn modelId="{B8B466CF-FE31-414F-8B3D-ADCD6D238D7B}" type="presParOf" srcId="{CCE68B9D-CDA7-4D14-82F9-D63BC533AB73}" destId="{357535C7-FDAE-4E83-AFE0-A8A3AA8B5053}" srcOrd="1" destOrd="0" presId="urn:microsoft.com/office/officeart/2008/layout/SquareAccentList"/>
    <dgm:cxn modelId="{6E089931-9250-4574-AEEF-F58DF0534EC0}" type="presParOf" srcId="{D85027EE-EC02-42EC-8234-27A6083A043B}" destId="{626446A1-4BA5-4988-8F57-8700CA5CC707}" srcOrd="1" destOrd="0" presId="urn:microsoft.com/office/officeart/2008/layout/SquareAccentList"/>
    <dgm:cxn modelId="{7B8680F8-4DB9-4D7D-9A89-B4A8D3529F9B}" type="presParOf" srcId="{626446A1-4BA5-4988-8F57-8700CA5CC707}" destId="{AFE6CECD-26F7-4D4F-AB97-0CF71D6FE158}" srcOrd="0" destOrd="0" presId="urn:microsoft.com/office/officeart/2008/layout/SquareAccentList"/>
    <dgm:cxn modelId="{096255D0-7A1F-47B2-8BFA-3D81EB56B468}" type="presParOf" srcId="{626446A1-4BA5-4988-8F57-8700CA5CC707}" destId="{5B41C449-E88A-4649-8B56-45F6D84F553C}" srcOrd="1" destOrd="0" presId="urn:microsoft.com/office/officeart/2008/layout/SquareAccentList"/>
    <dgm:cxn modelId="{20C190FB-96D2-4F04-8CBF-8AD38CF77E7A}" type="presParOf" srcId="{D85027EE-EC02-42EC-8234-27A6083A043B}" destId="{D8AD6713-6212-4FB0-BE1C-7D96C1C41E19}" srcOrd="2" destOrd="0" presId="urn:microsoft.com/office/officeart/2008/layout/SquareAccentList"/>
    <dgm:cxn modelId="{DC5C6662-A63A-446E-AF13-1AB9EBA2C39E}" type="presParOf" srcId="{D8AD6713-6212-4FB0-BE1C-7D96C1C41E19}" destId="{5D15C2EA-DB34-4A48-BCAA-9CD72B258835}" srcOrd="0" destOrd="0" presId="urn:microsoft.com/office/officeart/2008/layout/SquareAccentList"/>
    <dgm:cxn modelId="{53FB06CE-69A0-48BE-A0A1-1AC555AA6155}" type="presParOf" srcId="{D8AD6713-6212-4FB0-BE1C-7D96C1C41E19}" destId="{D93FBB2A-521F-4E05-BBBB-6251481F46D0}" srcOrd="1" destOrd="0" presId="urn:microsoft.com/office/officeart/2008/layout/SquareAccentList"/>
    <dgm:cxn modelId="{BEA53A6C-DF54-479D-BDCD-E036885C89BA}" type="presParOf" srcId="{D85027EE-EC02-42EC-8234-27A6083A043B}" destId="{ECB17882-85C4-45E0-A884-FEB01A2B02F5}" srcOrd="3" destOrd="0" presId="urn:microsoft.com/office/officeart/2008/layout/SquareAccentList"/>
    <dgm:cxn modelId="{CD47627D-3A83-456D-8D03-EAD8B4D58D15}" type="presParOf" srcId="{ECB17882-85C4-45E0-A884-FEB01A2B02F5}" destId="{58314D5A-5824-48C0-A15A-54CB31621C76}" srcOrd="0" destOrd="0" presId="urn:microsoft.com/office/officeart/2008/layout/SquareAccentList"/>
    <dgm:cxn modelId="{184BE881-EF84-482B-A007-DF7FD05D7A27}" type="presParOf" srcId="{ECB17882-85C4-45E0-A884-FEB01A2B02F5}" destId="{90B3CD74-337F-4BAA-BF2E-5A6FC66E1313}" srcOrd="1" destOrd="0" presId="urn:microsoft.com/office/officeart/2008/layout/SquareAccentList"/>
    <dgm:cxn modelId="{67D04379-33CC-449D-89E6-5E6EED13BA90}" type="presParOf" srcId="{D85027EE-EC02-42EC-8234-27A6083A043B}" destId="{DC4C0690-CC51-4993-B69A-40D791742FA0}" srcOrd="4" destOrd="0" presId="urn:microsoft.com/office/officeart/2008/layout/SquareAccentList"/>
    <dgm:cxn modelId="{B5226D24-B5DB-4F48-9444-EEB1212380CB}" type="presParOf" srcId="{DC4C0690-CC51-4993-B69A-40D791742FA0}" destId="{95C90225-AD9A-47D6-B45C-E4E520AEA0D6}" srcOrd="0" destOrd="0" presId="urn:microsoft.com/office/officeart/2008/layout/SquareAccentList"/>
    <dgm:cxn modelId="{EF11F5B2-5941-4A36-B043-38D7B4620153}" type="presParOf" srcId="{DC4C0690-CC51-4993-B69A-40D791742FA0}" destId="{88CBA413-166F-49B3-89D1-CCFC0BEE853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4C0964-4517-4DF0-94F4-76C6986957F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247A51C-649C-437C-868F-35C681B917B1}">
      <dgm:prSet phldrT="[Text]" custT="1"/>
      <dgm:spPr/>
      <dgm:t>
        <a:bodyPr/>
        <a:lstStyle/>
        <a:p>
          <a:pPr algn="ctr"/>
          <a:r>
            <a:rPr lang="en-US" sz="1600" b="1" dirty="0" smtClean="0">
              <a:solidFill>
                <a:schemeClr val="bg1"/>
              </a:solidFill>
            </a:rPr>
            <a:t>Environment</a:t>
          </a:r>
          <a:endParaRPr lang="en-US" sz="1600" b="1" dirty="0">
            <a:solidFill>
              <a:schemeClr val="bg1"/>
            </a:solidFill>
          </a:endParaRPr>
        </a:p>
      </dgm:t>
    </dgm:pt>
    <dgm:pt modelId="{583DAD63-D034-4879-9F48-84B02023728E}" type="parTrans" cxnId="{B21F2EF6-B5B0-49CB-BCB3-A904623544B2}">
      <dgm:prSet/>
      <dgm:spPr/>
      <dgm:t>
        <a:bodyPr/>
        <a:lstStyle/>
        <a:p>
          <a:endParaRPr lang="en-US"/>
        </a:p>
      </dgm:t>
    </dgm:pt>
    <dgm:pt modelId="{401D637F-E4B0-41FC-8679-16A02E09B934}" type="sibTrans" cxnId="{B21F2EF6-B5B0-49CB-BCB3-A904623544B2}">
      <dgm:prSet/>
      <dgm:spPr/>
      <dgm:t>
        <a:bodyPr/>
        <a:lstStyle/>
        <a:p>
          <a:endParaRPr lang="en-US"/>
        </a:p>
      </dgm:t>
    </dgm:pt>
    <dgm:pt modelId="{AA867464-9697-4B39-ABCB-39B94878AC3E}">
      <dgm:prSet phldrT="[Text]" custT="1"/>
      <dgm:spPr/>
      <dgm:t>
        <a:bodyPr/>
        <a:lstStyle/>
        <a:p>
          <a:pPr algn="ctr"/>
          <a:r>
            <a:rPr lang="en-US" sz="1600" b="1" dirty="0" smtClean="0">
              <a:solidFill>
                <a:schemeClr val="bg1"/>
              </a:solidFill>
            </a:rPr>
            <a:t>Engagement</a:t>
          </a:r>
          <a:endParaRPr lang="en-US" sz="1800" b="1" dirty="0">
            <a:solidFill>
              <a:schemeClr val="bg1"/>
            </a:solidFill>
          </a:endParaRPr>
        </a:p>
      </dgm:t>
    </dgm:pt>
    <dgm:pt modelId="{AA50EF03-6973-4402-93FA-2B1434BA3138}" type="parTrans" cxnId="{A04613B3-549C-45F0-ADD8-E8D060590E83}">
      <dgm:prSet/>
      <dgm:spPr/>
      <dgm:t>
        <a:bodyPr/>
        <a:lstStyle/>
        <a:p>
          <a:endParaRPr lang="en-US"/>
        </a:p>
      </dgm:t>
    </dgm:pt>
    <dgm:pt modelId="{1E36528F-26F0-4289-B26B-23E347517494}" type="sibTrans" cxnId="{A04613B3-549C-45F0-ADD8-E8D060590E83}">
      <dgm:prSet/>
      <dgm:spPr/>
      <dgm:t>
        <a:bodyPr/>
        <a:lstStyle/>
        <a:p>
          <a:endParaRPr lang="en-US"/>
        </a:p>
      </dgm:t>
    </dgm:pt>
    <dgm:pt modelId="{A642BCA6-46D7-4A27-A76E-B3C35C058CE5}">
      <dgm:prSet phldrT="[Text]" custT="1"/>
      <dgm:spPr/>
      <dgm:t>
        <a:bodyPr/>
        <a:lstStyle/>
        <a:p>
          <a:r>
            <a:rPr lang="en-US" sz="1200" dirty="0" smtClean="0">
              <a:solidFill>
                <a:schemeClr val="tx1">
                  <a:lumMod val="75000"/>
                  <a:lumOff val="25000"/>
                </a:schemeClr>
              </a:solidFill>
            </a:rPr>
            <a:t>Internet Access</a:t>
          </a:r>
          <a:endParaRPr lang="en-US" sz="1200" dirty="0">
            <a:solidFill>
              <a:schemeClr val="tx1">
                <a:lumMod val="75000"/>
                <a:lumOff val="25000"/>
              </a:schemeClr>
            </a:solidFill>
          </a:endParaRPr>
        </a:p>
      </dgm:t>
    </dgm:pt>
    <dgm:pt modelId="{CB84273F-F4B7-451D-B477-03B2FD37D521}" type="parTrans" cxnId="{E817E8C2-8A5D-46EB-AD50-B96FAB16775C}">
      <dgm:prSet/>
      <dgm:spPr/>
      <dgm:t>
        <a:bodyPr/>
        <a:lstStyle/>
        <a:p>
          <a:endParaRPr lang="en-US"/>
        </a:p>
      </dgm:t>
    </dgm:pt>
    <dgm:pt modelId="{AAAC8560-9AA4-4798-ABBC-7BC117AB1CA2}" type="sibTrans" cxnId="{E817E8C2-8A5D-46EB-AD50-B96FAB16775C}">
      <dgm:prSet/>
      <dgm:spPr/>
      <dgm:t>
        <a:bodyPr/>
        <a:lstStyle/>
        <a:p>
          <a:endParaRPr lang="en-US"/>
        </a:p>
      </dgm:t>
    </dgm:pt>
    <dgm:pt modelId="{969B7502-E519-490C-96BE-BB79B3B0D59D}">
      <dgm:prSet phldrT="[Text]" custT="1"/>
      <dgm:spPr/>
      <dgm:t>
        <a:bodyPr/>
        <a:lstStyle/>
        <a:p>
          <a:r>
            <a:rPr lang="en-US" sz="1200" dirty="0" smtClean="0">
              <a:solidFill>
                <a:schemeClr val="tx1">
                  <a:lumMod val="75000"/>
                  <a:lumOff val="25000"/>
                </a:schemeClr>
              </a:solidFill>
            </a:rPr>
            <a:t>Civic Engagement</a:t>
          </a:r>
          <a:endParaRPr lang="en-US" sz="1200" dirty="0">
            <a:solidFill>
              <a:schemeClr val="tx1">
                <a:lumMod val="75000"/>
                <a:lumOff val="25000"/>
              </a:schemeClr>
            </a:solidFill>
          </a:endParaRPr>
        </a:p>
      </dgm:t>
    </dgm:pt>
    <dgm:pt modelId="{3CDB9D05-43C5-49A1-B1A6-8A00B0480099}" type="parTrans" cxnId="{DA9C4638-D2F2-44A4-9A21-7D1FAE06301B}">
      <dgm:prSet/>
      <dgm:spPr/>
      <dgm:t>
        <a:bodyPr/>
        <a:lstStyle/>
        <a:p>
          <a:endParaRPr lang="en-US"/>
        </a:p>
      </dgm:t>
    </dgm:pt>
    <dgm:pt modelId="{246915A8-D956-49BB-A9A6-E7E797596ADD}" type="sibTrans" cxnId="{DA9C4638-D2F2-44A4-9A21-7D1FAE06301B}">
      <dgm:prSet/>
      <dgm:spPr/>
      <dgm:t>
        <a:bodyPr/>
        <a:lstStyle/>
        <a:p>
          <a:endParaRPr lang="en-US"/>
        </a:p>
      </dgm:t>
    </dgm:pt>
    <dgm:pt modelId="{45EEB549-6A70-4BDC-A1CB-635CD0234D6D}">
      <dgm:prSet phldrT="[Text]" custT="1"/>
      <dgm:spPr/>
      <dgm:t>
        <a:bodyPr/>
        <a:lstStyle/>
        <a:p>
          <a:r>
            <a:rPr lang="en-US" sz="1200" dirty="0" smtClean="0">
              <a:solidFill>
                <a:schemeClr val="tx1">
                  <a:lumMod val="75000"/>
                  <a:lumOff val="25000"/>
                </a:schemeClr>
              </a:solidFill>
            </a:rPr>
            <a:t>Social Engagement</a:t>
          </a:r>
          <a:endParaRPr lang="en-US" sz="1200" dirty="0">
            <a:solidFill>
              <a:schemeClr val="tx1">
                <a:lumMod val="75000"/>
                <a:lumOff val="25000"/>
              </a:schemeClr>
            </a:solidFill>
          </a:endParaRPr>
        </a:p>
      </dgm:t>
    </dgm:pt>
    <dgm:pt modelId="{6AA9937F-99D8-453F-AE4C-5A2B3751913A}" type="parTrans" cxnId="{0897B488-E050-414D-8A7E-0B545919FDDC}">
      <dgm:prSet/>
      <dgm:spPr/>
      <dgm:t>
        <a:bodyPr/>
        <a:lstStyle/>
        <a:p>
          <a:endParaRPr lang="en-US"/>
        </a:p>
      </dgm:t>
    </dgm:pt>
    <dgm:pt modelId="{471EE35C-2D08-4A3B-8775-6B2FEABC2B8C}" type="sibTrans" cxnId="{0897B488-E050-414D-8A7E-0B545919FDDC}">
      <dgm:prSet/>
      <dgm:spPr/>
      <dgm:t>
        <a:bodyPr/>
        <a:lstStyle/>
        <a:p>
          <a:endParaRPr lang="en-US"/>
        </a:p>
      </dgm:t>
    </dgm:pt>
    <dgm:pt modelId="{15A654C1-9E66-4EC8-A635-27FE43FECDA8}">
      <dgm:prSet custT="1"/>
      <dgm:spPr/>
      <dgm:t>
        <a:bodyPr/>
        <a:lstStyle/>
        <a:p>
          <a:pPr algn="ctr"/>
          <a:r>
            <a:rPr lang="en-US" sz="1600" b="1" dirty="0" smtClean="0">
              <a:solidFill>
                <a:schemeClr val="bg1"/>
              </a:solidFill>
            </a:rPr>
            <a:t>Opportunity</a:t>
          </a:r>
          <a:endParaRPr lang="en-US" sz="1600" b="1" dirty="0">
            <a:solidFill>
              <a:schemeClr val="bg1"/>
            </a:solidFill>
          </a:endParaRPr>
        </a:p>
      </dgm:t>
    </dgm:pt>
    <dgm:pt modelId="{65508995-5843-4467-A204-47DBC11945F5}" type="parTrans" cxnId="{FA174E29-DF1D-430F-9106-1C5C7BFC5CDC}">
      <dgm:prSet/>
      <dgm:spPr/>
      <dgm:t>
        <a:bodyPr/>
        <a:lstStyle/>
        <a:p>
          <a:endParaRPr lang="en-US"/>
        </a:p>
      </dgm:t>
    </dgm:pt>
    <dgm:pt modelId="{8DF308F9-635C-4E72-B38D-464A97014832}" type="sibTrans" cxnId="{FA174E29-DF1D-430F-9106-1C5C7BFC5CDC}">
      <dgm:prSet/>
      <dgm:spPr/>
      <dgm:t>
        <a:bodyPr/>
        <a:lstStyle/>
        <a:p>
          <a:endParaRPr lang="en-US"/>
        </a:p>
      </dgm:t>
    </dgm:pt>
    <dgm:pt modelId="{1D122BF8-17FA-4E4E-9131-9E755882246E}">
      <dgm:prSet phldrT="[Text]" custT="1"/>
      <dgm:spPr/>
      <dgm:t>
        <a:bodyPr/>
        <a:lstStyle/>
        <a:p>
          <a:r>
            <a:rPr lang="en-US" sz="1200" dirty="0" smtClean="0">
              <a:solidFill>
                <a:schemeClr val="tx1">
                  <a:lumMod val="75000"/>
                  <a:lumOff val="25000"/>
                </a:schemeClr>
              </a:solidFill>
            </a:rPr>
            <a:t>Equal Rights</a:t>
          </a:r>
          <a:endParaRPr lang="en-US" sz="1200" dirty="0">
            <a:solidFill>
              <a:schemeClr val="tx1">
                <a:lumMod val="75000"/>
                <a:lumOff val="25000"/>
              </a:schemeClr>
            </a:solidFill>
          </a:endParaRPr>
        </a:p>
      </dgm:t>
    </dgm:pt>
    <dgm:pt modelId="{6FD47566-C304-4C87-AEBB-61090671B363}" type="parTrans" cxnId="{D0A46F74-32FD-4098-8445-603BBF50A30A}">
      <dgm:prSet/>
      <dgm:spPr/>
      <dgm:t>
        <a:bodyPr/>
        <a:lstStyle/>
        <a:p>
          <a:endParaRPr lang="en-US"/>
        </a:p>
      </dgm:t>
    </dgm:pt>
    <dgm:pt modelId="{A883887A-E317-49A7-9D10-8B17A8B2E6D3}" type="sibTrans" cxnId="{D0A46F74-32FD-4098-8445-603BBF50A30A}">
      <dgm:prSet/>
      <dgm:spPr/>
      <dgm:t>
        <a:bodyPr/>
        <a:lstStyle/>
        <a:p>
          <a:endParaRPr lang="en-US"/>
        </a:p>
      </dgm:t>
    </dgm:pt>
    <dgm:pt modelId="{5FC718F2-5E68-4EE5-95E1-B89088B2E60F}">
      <dgm:prSet phldrT="[Text]" custT="1"/>
      <dgm:spPr/>
      <dgm:t>
        <a:bodyPr/>
        <a:lstStyle/>
        <a:p>
          <a:r>
            <a:rPr lang="en-US" sz="1200" dirty="0" smtClean="0">
              <a:solidFill>
                <a:schemeClr val="tx1">
                  <a:lumMod val="75000"/>
                  <a:lumOff val="25000"/>
                </a:schemeClr>
              </a:solidFill>
            </a:rPr>
            <a:t>Commitment to Livability</a:t>
          </a:r>
          <a:endParaRPr lang="en-US" sz="1200" dirty="0">
            <a:solidFill>
              <a:schemeClr val="tx1">
                <a:lumMod val="75000"/>
                <a:lumOff val="25000"/>
              </a:schemeClr>
            </a:solidFill>
          </a:endParaRPr>
        </a:p>
      </dgm:t>
    </dgm:pt>
    <dgm:pt modelId="{B564F8A1-E493-4FD7-8615-5ABDDC5FEBEA}" type="parTrans" cxnId="{A4C0AE7C-0A12-4383-BCA3-CDC0C9F2691D}">
      <dgm:prSet/>
      <dgm:spPr/>
      <dgm:t>
        <a:bodyPr/>
        <a:lstStyle/>
        <a:p>
          <a:endParaRPr lang="en-US"/>
        </a:p>
      </dgm:t>
    </dgm:pt>
    <dgm:pt modelId="{D2E1545C-9FE0-43A7-BBAA-44245974FD6E}" type="sibTrans" cxnId="{A4C0AE7C-0A12-4383-BCA3-CDC0C9F2691D}">
      <dgm:prSet/>
      <dgm:spPr/>
      <dgm:t>
        <a:bodyPr/>
        <a:lstStyle/>
        <a:p>
          <a:endParaRPr lang="en-US"/>
        </a:p>
      </dgm:t>
    </dgm:pt>
    <dgm:pt modelId="{D730AF75-55DC-46AC-8B5A-EC78FFC4A1DF}">
      <dgm:prSet custT="1"/>
      <dgm:spPr/>
      <dgm:t>
        <a:bodyPr/>
        <a:lstStyle/>
        <a:p>
          <a:r>
            <a:rPr lang="en-US" sz="1200" dirty="0" smtClean="0">
              <a:solidFill>
                <a:schemeClr val="tx1">
                  <a:lumMod val="75000"/>
                  <a:lumOff val="25000"/>
                </a:schemeClr>
              </a:solidFill>
            </a:rPr>
            <a:t>Equal Opportunity</a:t>
          </a:r>
          <a:endParaRPr lang="en-US" sz="1200" dirty="0">
            <a:solidFill>
              <a:schemeClr val="tx1">
                <a:lumMod val="75000"/>
                <a:lumOff val="25000"/>
              </a:schemeClr>
            </a:solidFill>
          </a:endParaRPr>
        </a:p>
      </dgm:t>
    </dgm:pt>
    <dgm:pt modelId="{310074F3-17B0-4319-A53E-DC5B76C08E34}" type="parTrans" cxnId="{979D36A9-E397-4D8F-81A9-64E96FFCABFD}">
      <dgm:prSet/>
      <dgm:spPr/>
      <dgm:t>
        <a:bodyPr/>
        <a:lstStyle/>
        <a:p>
          <a:endParaRPr lang="en-US"/>
        </a:p>
      </dgm:t>
    </dgm:pt>
    <dgm:pt modelId="{88643E9F-6456-4AE9-8273-3709C5E18619}" type="sibTrans" cxnId="{979D36A9-E397-4D8F-81A9-64E96FFCABFD}">
      <dgm:prSet/>
      <dgm:spPr/>
      <dgm:t>
        <a:bodyPr/>
        <a:lstStyle/>
        <a:p>
          <a:endParaRPr lang="en-US"/>
        </a:p>
      </dgm:t>
    </dgm:pt>
    <dgm:pt modelId="{282A0FBF-ADA6-4D71-B4F5-D8C0E01B8373}">
      <dgm:prSet custT="1"/>
      <dgm:spPr/>
      <dgm:t>
        <a:bodyPr/>
        <a:lstStyle/>
        <a:p>
          <a:r>
            <a:rPr lang="en-US" sz="1200" dirty="0" smtClean="0">
              <a:solidFill>
                <a:schemeClr val="tx1">
                  <a:lumMod val="75000"/>
                  <a:lumOff val="25000"/>
                </a:schemeClr>
              </a:solidFill>
            </a:rPr>
            <a:t>Economic Opportunity</a:t>
          </a:r>
          <a:endParaRPr lang="en-US" sz="1200" dirty="0">
            <a:solidFill>
              <a:schemeClr val="tx1">
                <a:lumMod val="75000"/>
                <a:lumOff val="25000"/>
              </a:schemeClr>
            </a:solidFill>
          </a:endParaRPr>
        </a:p>
      </dgm:t>
    </dgm:pt>
    <dgm:pt modelId="{5F1A471A-D49D-46B4-9A8E-4ED052597C8F}" type="parTrans" cxnId="{249C8DEF-85A0-4209-BBAF-2BA433E2DEA7}">
      <dgm:prSet/>
      <dgm:spPr/>
      <dgm:t>
        <a:bodyPr/>
        <a:lstStyle/>
        <a:p>
          <a:endParaRPr lang="en-US"/>
        </a:p>
      </dgm:t>
    </dgm:pt>
    <dgm:pt modelId="{8DFD466A-BA1F-4FD3-A592-A1CB01BDC253}" type="sibTrans" cxnId="{249C8DEF-85A0-4209-BBAF-2BA433E2DEA7}">
      <dgm:prSet/>
      <dgm:spPr/>
      <dgm:t>
        <a:bodyPr/>
        <a:lstStyle/>
        <a:p>
          <a:endParaRPr lang="en-US"/>
        </a:p>
      </dgm:t>
    </dgm:pt>
    <dgm:pt modelId="{3919F577-1BD8-4800-A504-195FC5587F86}">
      <dgm:prSet custT="1"/>
      <dgm:spPr/>
      <dgm:t>
        <a:bodyPr/>
        <a:lstStyle/>
        <a:p>
          <a:r>
            <a:rPr lang="en-US" sz="1200" dirty="0" smtClean="0">
              <a:solidFill>
                <a:schemeClr val="tx1">
                  <a:lumMod val="75000"/>
                  <a:lumOff val="25000"/>
                </a:schemeClr>
              </a:solidFill>
            </a:rPr>
            <a:t>Education</a:t>
          </a:r>
          <a:endParaRPr lang="en-US" sz="1200" dirty="0">
            <a:solidFill>
              <a:schemeClr val="tx1">
                <a:lumMod val="75000"/>
                <a:lumOff val="25000"/>
              </a:schemeClr>
            </a:solidFill>
          </a:endParaRPr>
        </a:p>
      </dgm:t>
    </dgm:pt>
    <dgm:pt modelId="{48127AA7-FB90-4481-BD79-1A9763EADED5}" type="parTrans" cxnId="{0A7ED506-6802-4D00-B674-2E3AB468D577}">
      <dgm:prSet/>
      <dgm:spPr/>
      <dgm:t>
        <a:bodyPr/>
        <a:lstStyle/>
        <a:p>
          <a:endParaRPr lang="en-US"/>
        </a:p>
      </dgm:t>
    </dgm:pt>
    <dgm:pt modelId="{29F38D27-A319-463B-AD2C-611DF0B65367}" type="sibTrans" cxnId="{0A7ED506-6802-4D00-B674-2E3AB468D577}">
      <dgm:prSet/>
      <dgm:spPr/>
      <dgm:t>
        <a:bodyPr/>
        <a:lstStyle/>
        <a:p>
          <a:endParaRPr lang="en-US"/>
        </a:p>
      </dgm:t>
    </dgm:pt>
    <dgm:pt modelId="{08A148D7-0ADD-4346-8FFD-90B8ED37F5AB}">
      <dgm:prSet custT="1"/>
      <dgm:spPr/>
      <dgm:t>
        <a:bodyPr/>
        <a:lstStyle/>
        <a:p>
          <a:r>
            <a:rPr lang="en-US" sz="1200" dirty="0" smtClean="0">
              <a:solidFill>
                <a:schemeClr val="tx1">
                  <a:lumMod val="75000"/>
                  <a:lumOff val="25000"/>
                </a:schemeClr>
              </a:solidFill>
            </a:rPr>
            <a:t>Multi-generational Communities</a:t>
          </a:r>
          <a:endParaRPr lang="en-US" sz="1200" dirty="0">
            <a:solidFill>
              <a:schemeClr val="tx1">
                <a:lumMod val="75000"/>
                <a:lumOff val="25000"/>
              </a:schemeClr>
            </a:solidFill>
          </a:endParaRPr>
        </a:p>
      </dgm:t>
    </dgm:pt>
    <dgm:pt modelId="{20A36F45-26DB-4B84-BB0A-85ED9C14AAA1}" type="parTrans" cxnId="{3DE1B022-F587-4797-9EA1-80141498D6B2}">
      <dgm:prSet/>
      <dgm:spPr/>
      <dgm:t>
        <a:bodyPr/>
        <a:lstStyle/>
        <a:p>
          <a:endParaRPr lang="en-US"/>
        </a:p>
      </dgm:t>
    </dgm:pt>
    <dgm:pt modelId="{18D7A1C8-0050-42AE-849A-F39929F510EF}" type="sibTrans" cxnId="{3DE1B022-F587-4797-9EA1-80141498D6B2}">
      <dgm:prSet/>
      <dgm:spPr/>
      <dgm:t>
        <a:bodyPr/>
        <a:lstStyle/>
        <a:p>
          <a:endParaRPr lang="en-US"/>
        </a:p>
      </dgm:t>
    </dgm:pt>
    <dgm:pt modelId="{D56D4B28-A038-4B39-90CD-E8FC5F6B8776}">
      <dgm:prSet custT="1"/>
      <dgm:spPr/>
      <dgm:t>
        <a:bodyPr/>
        <a:lstStyle/>
        <a:p>
          <a:r>
            <a:rPr lang="en-US" sz="1200" dirty="0" smtClean="0">
              <a:solidFill>
                <a:schemeClr val="tx1">
                  <a:lumMod val="75000"/>
                  <a:lumOff val="25000"/>
                </a:schemeClr>
              </a:solidFill>
            </a:rPr>
            <a:t>Local Fiscal Health</a:t>
          </a:r>
          <a:endParaRPr lang="en-US" sz="1200" dirty="0">
            <a:solidFill>
              <a:schemeClr val="tx1">
                <a:lumMod val="75000"/>
                <a:lumOff val="25000"/>
              </a:schemeClr>
            </a:solidFill>
          </a:endParaRPr>
        </a:p>
      </dgm:t>
    </dgm:pt>
    <dgm:pt modelId="{E4F60CA8-F46F-458C-B7AB-218D810ECF9F}" type="parTrans" cxnId="{0976EF1D-C78E-40AD-AE43-58C91FFF82DE}">
      <dgm:prSet/>
      <dgm:spPr/>
      <dgm:t>
        <a:bodyPr/>
        <a:lstStyle/>
        <a:p>
          <a:endParaRPr lang="en-US"/>
        </a:p>
      </dgm:t>
    </dgm:pt>
    <dgm:pt modelId="{826C1B68-B58C-424C-9F7A-B916999F9866}" type="sibTrans" cxnId="{0976EF1D-C78E-40AD-AE43-58C91FFF82DE}">
      <dgm:prSet/>
      <dgm:spPr/>
      <dgm:t>
        <a:bodyPr/>
        <a:lstStyle/>
        <a:p>
          <a:endParaRPr lang="en-US"/>
        </a:p>
      </dgm:t>
    </dgm:pt>
    <dgm:pt modelId="{28CF1F1A-440A-44B7-8355-87127C2C2E0E}">
      <dgm:prSet custT="1"/>
      <dgm:spPr/>
      <dgm:t>
        <a:bodyPr/>
        <a:lstStyle/>
        <a:p>
          <a:r>
            <a:rPr lang="en-US" sz="1200" dirty="0" smtClean="0">
              <a:solidFill>
                <a:schemeClr val="tx1">
                  <a:lumMod val="75000"/>
                  <a:lumOff val="25000"/>
                </a:schemeClr>
              </a:solidFill>
            </a:rPr>
            <a:t>Commitment to Livability</a:t>
          </a:r>
          <a:endParaRPr lang="en-US" sz="1200" dirty="0">
            <a:solidFill>
              <a:schemeClr val="tx1">
                <a:lumMod val="75000"/>
                <a:lumOff val="25000"/>
              </a:schemeClr>
            </a:solidFill>
          </a:endParaRPr>
        </a:p>
      </dgm:t>
    </dgm:pt>
    <dgm:pt modelId="{A37E0D0F-FE34-4C6E-BCC6-FB8246B5827E}" type="parTrans" cxnId="{01919D8F-6F28-4C0C-8C06-F2D128D9E414}">
      <dgm:prSet/>
      <dgm:spPr/>
      <dgm:t>
        <a:bodyPr/>
        <a:lstStyle/>
        <a:p>
          <a:endParaRPr lang="en-US"/>
        </a:p>
      </dgm:t>
    </dgm:pt>
    <dgm:pt modelId="{8E7F377D-EF24-4338-8CD2-F3135D2BC1BB}" type="sibTrans" cxnId="{01919D8F-6F28-4C0C-8C06-F2D128D9E414}">
      <dgm:prSet/>
      <dgm:spPr/>
      <dgm:t>
        <a:bodyPr/>
        <a:lstStyle/>
        <a:p>
          <a:endParaRPr lang="en-US"/>
        </a:p>
      </dgm:t>
    </dgm:pt>
    <dgm:pt modelId="{9BA5B286-CCE0-47D7-A52A-808B0CC7C82E}">
      <dgm:prSet phldrT="[Text]" custT="1"/>
      <dgm:spPr/>
      <dgm:t>
        <a:bodyPr/>
        <a:lstStyle/>
        <a:p>
          <a:r>
            <a:rPr lang="en-US" sz="1200" dirty="0" smtClean="0">
              <a:solidFill>
                <a:schemeClr val="tx1">
                  <a:lumMod val="75000"/>
                  <a:lumOff val="25000"/>
                </a:schemeClr>
              </a:solidFill>
            </a:rPr>
            <a:t>Healthy Behaviors</a:t>
          </a:r>
          <a:endParaRPr lang="en-US" sz="1200" dirty="0">
            <a:solidFill>
              <a:schemeClr val="tx1">
                <a:lumMod val="75000"/>
                <a:lumOff val="25000"/>
              </a:schemeClr>
            </a:solidFill>
          </a:endParaRPr>
        </a:p>
      </dgm:t>
    </dgm:pt>
    <dgm:pt modelId="{31AA3CE3-E8A1-44F4-B504-2F782019C49C}" type="parTrans" cxnId="{878A4CC4-8AE7-4550-BBF0-0A4F4BCC176D}">
      <dgm:prSet/>
      <dgm:spPr/>
      <dgm:t>
        <a:bodyPr/>
        <a:lstStyle/>
        <a:p>
          <a:endParaRPr lang="en-US"/>
        </a:p>
      </dgm:t>
    </dgm:pt>
    <dgm:pt modelId="{16FDA037-E4FC-4BE6-A8D5-CBC95E78EEED}" type="sibTrans" cxnId="{878A4CC4-8AE7-4550-BBF0-0A4F4BCC176D}">
      <dgm:prSet/>
      <dgm:spPr/>
      <dgm:t>
        <a:bodyPr/>
        <a:lstStyle/>
        <a:p>
          <a:endParaRPr lang="en-US"/>
        </a:p>
      </dgm:t>
    </dgm:pt>
    <dgm:pt modelId="{F793C8C9-3702-46A3-968B-1303672AD571}">
      <dgm:prSet phldrT="[Text]" custT="1"/>
      <dgm:spPr/>
      <dgm:t>
        <a:bodyPr/>
        <a:lstStyle/>
        <a:p>
          <a:r>
            <a:rPr lang="en-US" sz="1200" dirty="0" smtClean="0">
              <a:solidFill>
                <a:schemeClr val="tx1">
                  <a:lumMod val="75000"/>
                  <a:lumOff val="25000"/>
                </a:schemeClr>
              </a:solidFill>
            </a:rPr>
            <a:t>Access to Health Care</a:t>
          </a:r>
          <a:endParaRPr lang="en-US" sz="1200" dirty="0">
            <a:solidFill>
              <a:schemeClr val="tx1">
                <a:lumMod val="75000"/>
                <a:lumOff val="25000"/>
              </a:schemeClr>
            </a:solidFill>
          </a:endParaRPr>
        </a:p>
      </dgm:t>
    </dgm:pt>
    <dgm:pt modelId="{0B4CBDAE-645B-4730-9C6A-23508C40902D}" type="parTrans" cxnId="{B509E817-2FF9-4766-828C-497DB88CBDC9}">
      <dgm:prSet/>
      <dgm:spPr/>
      <dgm:t>
        <a:bodyPr/>
        <a:lstStyle/>
        <a:p>
          <a:endParaRPr lang="en-US"/>
        </a:p>
      </dgm:t>
    </dgm:pt>
    <dgm:pt modelId="{E57CFF5B-9E47-449D-92E4-9F9FE61A390B}" type="sibTrans" cxnId="{B509E817-2FF9-4766-828C-497DB88CBDC9}">
      <dgm:prSet/>
      <dgm:spPr/>
      <dgm:t>
        <a:bodyPr/>
        <a:lstStyle/>
        <a:p>
          <a:endParaRPr lang="en-US"/>
        </a:p>
      </dgm:t>
    </dgm:pt>
    <dgm:pt modelId="{888B8DEA-7D23-4F02-B9EF-DC61A35602BD}">
      <dgm:prSet phldrT="[Text]" custT="1"/>
      <dgm:spPr/>
      <dgm:t>
        <a:bodyPr/>
        <a:lstStyle/>
        <a:p>
          <a:r>
            <a:rPr lang="en-US" sz="1200" dirty="0" smtClean="0">
              <a:solidFill>
                <a:schemeClr val="tx1">
                  <a:lumMod val="75000"/>
                  <a:lumOff val="25000"/>
                </a:schemeClr>
              </a:solidFill>
            </a:rPr>
            <a:t>Quality of Health Care</a:t>
          </a:r>
          <a:endParaRPr lang="en-US" sz="1200" dirty="0">
            <a:solidFill>
              <a:schemeClr val="tx1">
                <a:lumMod val="75000"/>
                <a:lumOff val="25000"/>
              </a:schemeClr>
            </a:solidFill>
          </a:endParaRPr>
        </a:p>
      </dgm:t>
    </dgm:pt>
    <dgm:pt modelId="{1619EEDB-3124-4DF7-9939-E8A485ED2529}" type="parTrans" cxnId="{5C75CE05-68EA-4380-A111-D470325E6D27}">
      <dgm:prSet/>
      <dgm:spPr/>
      <dgm:t>
        <a:bodyPr/>
        <a:lstStyle/>
        <a:p>
          <a:endParaRPr lang="en-US"/>
        </a:p>
      </dgm:t>
    </dgm:pt>
    <dgm:pt modelId="{D867348A-E8F9-49DA-A22C-629C57F81C3E}" type="sibTrans" cxnId="{5C75CE05-68EA-4380-A111-D470325E6D27}">
      <dgm:prSet/>
      <dgm:spPr/>
      <dgm:t>
        <a:bodyPr/>
        <a:lstStyle/>
        <a:p>
          <a:endParaRPr lang="en-US"/>
        </a:p>
      </dgm:t>
    </dgm:pt>
    <dgm:pt modelId="{9BCC3E34-78D8-4A69-A558-978633047F24}">
      <dgm:prSet phldrT="[Text]" custT="1"/>
      <dgm:spPr/>
      <dgm:t>
        <a:bodyPr/>
        <a:lstStyle/>
        <a:p>
          <a:r>
            <a:rPr lang="en-US" sz="1200" dirty="0" smtClean="0">
              <a:solidFill>
                <a:schemeClr val="tx1">
                  <a:lumMod val="75000"/>
                  <a:lumOff val="25000"/>
                </a:schemeClr>
              </a:solidFill>
            </a:rPr>
            <a:t>Commitment to Livability</a:t>
          </a:r>
          <a:endParaRPr lang="en-US" sz="1200" dirty="0">
            <a:solidFill>
              <a:schemeClr val="tx1">
                <a:lumMod val="75000"/>
                <a:lumOff val="25000"/>
              </a:schemeClr>
            </a:solidFill>
          </a:endParaRPr>
        </a:p>
      </dgm:t>
    </dgm:pt>
    <dgm:pt modelId="{AB51490B-EA5E-4AB0-AE76-BA3A30E8637B}" type="parTrans" cxnId="{58AD674E-E322-4784-B5A6-117BC9AA8661}">
      <dgm:prSet/>
      <dgm:spPr/>
      <dgm:t>
        <a:bodyPr/>
        <a:lstStyle/>
        <a:p>
          <a:endParaRPr lang="en-US"/>
        </a:p>
      </dgm:t>
    </dgm:pt>
    <dgm:pt modelId="{6AADC028-6EC3-4803-83E2-5B12B33F367D}" type="sibTrans" cxnId="{58AD674E-E322-4784-B5A6-117BC9AA8661}">
      <dgm:prSet/>
      <dgm:spPr/>
      <dgm:t>
        <a:bodyPr/>
        <a:lstStyle/>
        <a:p>
          <a:endParaRPr lang="en-US"/>
        </a:p>
      </dgm:t>
    </dgm:pt>
    <dgm:pt modelId="{6FADBAD5-46E5-4987-BC0C-D4410BAAD599}">
      <dgm:prSet phldrT="[Text]" custT="1"/>
      <dgm:spPr/>
      <dgm:t>
        <a:bodyPr/>
        <a:lstStyle/>
        <a:p>
          <a:pPr algn="l"/>
          <a:r>
            <a:rPr lang="en-US" sz="1200" b="0" dirty="0" smtClean="0">
              <a:solidFill>
                <a:schemeClr val="tx1">
                  <a:lumMod val="75000"/>
                  <a:lumOff val="25000"/>
                </a:schemeClr>
              </a:solidFill>
            </a:rPr>
            <a:t>Water Quality</a:t>
          </a:r>
          <a:endParaRPr lang="en-US" sz="1200" b="0" dirty="0">
            <a:solidFill>
              <a:schemeClr val="tx1">
                <a:lumMod val="75000"/>
                <a:lumOff val="25000"/>
              </a:schemeClr>
            </a:solidFill>
          </a:endParaRPr>
        </a:p>
      </dgm:t>
    </dgm:pt>
    <dgm:pt modelId="{82F40B09-93AD-45A6-82D3-071539392A64}" type="parTrans" cxnId="{D16A9789-B356-4785-865C-3E277F061B73}">
      <dgm:prSet/>
      <dgm:spPr/>
      <dgm:t>
        <a:bodyPr/>
        <a:lstStyle/>
        <a:p>
          <a:endParaRPr lang="en-US"/>
        </a:p>
      </dgm:t>
    </dgm:pt>
    <dgm:pt modelId="{425EB6E6-F3EB-432D-9184-7D7B27D3E774}" type="sibTrans" cxnId="{D16A9789-B356-4785-865C-3E277F061B73}">
      <dgm:prSet/>
      <dgm:spPr/>
      <dgm:t>
        <a:bodyPr/>
        <a:lstStyle/>
        <a:p>
          <a:endParaRPr lang="en-US"/>
        </a:p>
      </dgm:t>
    </dgm:pt>
    <dgm:pt modelId="{C209FE25-8C41-46DA-8238-04FE8A8EAFB5}">
      <dgm:prSet phldrT="[Text]" custT="1"/>
      <dgm:spPr/>
      <dgm:t>
        <a:bodyPr/>
        <a:lstStyle/>
        <a:p>
          <a:pPr algn="l"/>
          <a:r>
            <a:rPr lang="en-US" sz="1200" b="0" dirty="0" smtClean="0">
              <a:solidFill>
                <a:schemeClr val="tx1">
                  <a:lumMod val="75000"/>
                  <a:lumOff val="25000"/>
                </a:schemeClr>
              </a:solidFill>
            </a:rPr>
            <a:t>Air Quality</a:t>
          </a:r>
          <a:endParaRPr lang="en-US" sz="1200" b="0" dirty="0">
            <a:solidFill>
              <a:schemeClr val="tx1">
                <a:lumMod val="75000"/>
                <a:lumOff val="25000"/>
              </a:schemeClr>
            </a:solidFill>
          </a:endParaRPr>
        </a:p>
      </dgm:t>
    </dgm:pt>
    <dgm:pt modelId="{A1F08BB7-2A1E-4699-9B32-391A84BB239F}" type="parTrans" cxnId="{89DFAF12-F1D2-4A36-9622-C9759C5FC97A}">
      <dgm:prSet/>
      <dgm:spPr/>
      <dgm:t>
        <a:bodyPr/>
        <a:lstStyle/>
        <a:p>
          <a:endParaRPr lang="en-US"/>
        </a:p>
      </dgm:t>
    </dgm:pt>
    <dgm:pt modelId="{3BE3C905-E99A-45A1-A39E-9D78FF675619}" type="sibTrans" cxnId="{89DFAF12-F1D2-4A36-9622-C9759C5FC97A}">
      <dgm:prSet/>
      <dgm:spPr/>
      <dgm:t>
        <a:bodyPr/>
        <a:lstStyle/>
        <a:p>
          <a:endParaRPr lang="en-US"/>
        </a:p>
      </dgm:t>
    </dgm:pt>
    <dgm:pt modelId="{D9A62F41-CA53-44E0-9D3A-E6242FDA98C5}">
      <dgm:prSet phldrT="[Text]" custT="1"/>
      <dgm:spPr/>
      <dgm:t>
        <a:bodyPr/>
        <a:lstStyle/>
        <a:p>
          <a:pPr algn="l"/>
          <a:r>
            <a:rPr lang="en-US" sz="1200" b="0" dirty="0" smtClean="0">
              <a:solidFill>
                <a:schemeClr val="tx1">
                  <a:lumMod val="75000"/>
                  <a:lumOff val="25000"/>
                </a:schemeClr>
              </a:solidFill>
            </a:rPr>
            <a:t>Resilience</a:t>
          </a:r>
          <a:endParaRPr lang="en-US" sz="1200" b="0" dirty="0">
            <a:solidFill>
              <a:schemeClr val="tx1">
                <a:lumMod val="75000"/>
                <a:lumOff val="25000"/>
              </a:schemeClr>
            </a:solidFill>
          </a:endParaRPr>
        </a:p>
      </dgm:t>
    </dgm:pt>
    <dgm:pt modelId="{B85BB7DA-942B-4402-8574-B8B472C3D19B}" type="parTrans" cxnId="{7423FE10-A686-46DD-8CBF-52137691F28A}">
      <dgm:prSet/>
      <dgm:spPr/>
      <dgm:t>
        <a:bodyPr/>
        <a:lstStyle/>
        <a:p>
          <a:endParaRPr lang="en-US"/>
        </a:p>
      </dgm:t>
    </dgm:pt>
    <dgm:pt modelId="{7E31EDA6-0E69-4CFF-86EB-83BEAE1A1089}" type="sibTrans" cxnId="{7423FE10-A686-46DD-8CBF-52137691F28A}">
      <dgm:prSet/>
      <dgm:spPr/>
      <dgm:t>
        <a:bodyPr/>
        <a:lstStyle/>
        <a:p>
          <a:endParaRPr lang="en-US"/>
        </a:p>
      </dgm:t>
    </dgm:pt>
    <dgm:pt modelId="{B963C511-D7B5-46EE-AE82-5349AAECB814}">
      <dgm:prSet phldrT="[Text]" custT="1"/>
      <dgm:spPr/>
      <dgm:t>
        <a:bodyPr/>
        <a:lstStyle/>
        <a:p>
          <a:pPr algn="l"/>
          <a:r>
            <a:rPr lang="en-US" sz="1200" b="0" dirty="0" smtClean="0">
              <a:solidFill>
                <a:schemeClr val="tx1">
                  <a:lumMod val="75000"/>
                  <a:lumOff val="25000"/>
                </a:schemeClr>
              </a:solidFill>
            </a:rPr>
            <a:t>Energy Efficiency</a:t>
          </a:r>
          <a:endParaRPr lang="en-US" sz="1200" b="0" dirty="0">
            <a:solidFill>
              <a:schemeClr val="tx1">
                <a:lumMod val="75000"/>
                <a:lumOff val="25000"/>
              </a:schemeClr>
            </a:solidFill>
          </a:endParaRPr>
        </a:p>
      </dgm:t>
    </dgm:pt>
    <dgm:pt modelId="{343E3F73-B30F-4B43-8D27-7224DD03D80C}" type="parTrans" cxnId="{AA047DE2-5F40-43BE-94C7-1F221732A037}">
      <dgm:prSet/>
      <dgm:spPr/>
      <dgm:t>
        <a:bodyPr/>
        <a:lstStyle/>
        <a:p>
          <a:endParaRPr lang="en-US"/>
        </a:p>
      </dgm:t>
    </dgm:pt>
    <dgm:pt modelId="{3B4B839B-C8EB-4EB2-A0D6-5072C7B819A8}" type="sibTrans" cxnId="{AA047DE2-5F40-43BE-94C7-1F221732A037}">
      <dgm:prSet/>
      <dgm:spPr/>
      <dgm:t>
        <a:bodyPr/>
        <a:lstStyle/>
        <a:p>
          <a:endParaRPr lang="en-US"/>
        </a:p>
      </dgm:t>
    </dgm:pt>
    <dgm:pt modelId="{4B816EAF-0A8D-47FF-9990-9F30DC92AB45}">
      <dgm:prSet phldrT="[Text]" custT="1"/>
      <dgm:spPr/>
      <dgm:t>
        <a:bodyPr/>
        <a:lstStyle/>
        <a:p>
          <a:pPr algn="l"/>
          <a:r>
            <a:rPr lang="en-US" sz="1200" b="0" dirty="0" smtClean="0">
              <a:solidFill>
                <a:schemeClr val="tx1">
                  <a:lumMod val="75000"/>
                  <a:lumOff val="25000"/>
                </a:schemeClr>
              </a:solidFill>
            </a:rPr>
            <a:t>Commitment to Livability</a:t>
          </a:r>
          <a:endParaRPr lang="en-US" sz="1200" b="0" dirty="0">
            <a:solidFill>
              <a:schemeClr val="tx1">
                <a:lumMod val="75000"/>
                <a:lumOff val="25000"/>
              </a:schemeClr>
            </a:solidFill>
          </a:endParaRPr>
        </a:p>
      </dgm:t>
    </dgm:pt>
    <dgm:pt modelId="{B9BC650C-C244-4FDD-AB5B-AFE9CCE409AD}" type="parTrans" cxnId="{8FA208C5-AC12-4164-8056-D4920A5BDF99}">
      <dgm:prSet/>
      <dgm:spPr/>
      <dgm:t>
        <a:bodyPr/>
        <a:lstStyle/>
        <a:p>
          <a:endParaRPr lang="en-US"/>
        </a:p>
      </dgm:t>
    </dgm:pt>
    <dgm:pt modelId="{14474669-9113-47B2-9370-4C478B3B920B}" type="sibTrans" cxnId="{8FA208C5-AC12-4164-8056-D4920A5BDF99}">
      <dgm:prSet/>
      <dgm:spPr/>
      <dgm:t>
        <a:bodyPr/>
        <a:lstStyle/>
        <a:p>
          <a:endParaRPr lang="en-US"/>
        </a:p>
      </dgm:t>
    </dgm:pt>
    <dgm:pt modelId="{49116605-EBA7-4673-A7F2-062E9A537597}">
      <dgm:prSet phldrT="[Text]" custT="1"/>
      <dgm:spPr/>
      <dgm:t>
        <a:bodyPr anchor="t"/>
        <a:lstStyle/>
        <a:p>
          <a:pPr algn="ctr"/>
          <a:r>
            <a:rPr lang="en-US" sz="1600" b="1" dirty="0" smtClean="0">
              <a:solidFill>
                <a:schemeClr val="bg1"/>
              </a:solidFill>
            </a:rPr>
            <a:t>Health</a:t>
          </a:r>
          <a:endParaRPr lang="en-US" sz="1600" b="1" dirty="0">
            <a:solidFill>
              <a:schemeClr val="bg1"/>
            </a:solidFill>
          </a:endParaRPr>
        </a:p>
      </dgm:t>
    </dgm:pt>
    <dgm:pt modelId="{BDDB0511-BF5C-4563-A800-CEF1506351DC}" type="parTrans" cxnId="{73456D14-EC98-4F66-9FA2-A460541F06D0}">
      <dgm:prSet/>
      <dgm:spPr/>
      <dgm:t>
        <a:bodyPr/>
        <a:lstStyle/>
        <a:p>
          <a:endParaRPr lang="en-US"/>
        </a:p>
      </dgm:t>
    </dgm:pt>
    <dgm:pt modelId="{09FA414D-CCEC-4BC6-9588-32384FD79733}" type="sibTrans" cxnId="{73456D14-EC98-4F66-9FA2-A460541F06D0}">
      <dgm:prSet/>
      <dgm:spPr/>
      <dgm:t>
        <a:bodyPr/>
        <a:lstStyle/>
        <a:p>
          <a:endParaRPr lang="en-US"/>
        </a:p>
      </dgm:t>
    </dgm:pt>
    <dgm:pt modelId="{5E97A2CE-1D63-443D-BEFE-E92B20D17E83}" type="pres">
      <dgm:prSet presAssocID="{F54C0964-4517-4DF0-94F4-76C6986957F9}" presName="layout" presStyleCnt="0">
        <dgm:presLayoutVars>
          <dgm:chMax/>
          <dgm:chPref/>
          <dgm:dir/>
          <dgm:resizeHandles/>
        </dgm:presLayoutVars>
      </dgm:prSet>
      <dgm:spPr/>
      <dgm:t>
        <a:bodyPr/>
        <a:lstStyle/>
        <a:p>
          <a:endParaRPr lang="en-US"/>
        </a:p>
      </dgm:t>
    </dgm:pt>
    <dgm:pt modelId="{8E3DAB24-F6A9-49AF-90C0-C3989532E131}" type="pres">
      <dgm:prSet presAssocID="{9247A51C-649C-437C-868F-35C681B917B1}" presName="root" presStyleCnt="0">
        <dgm:presLayoutVars>
          <dgm:chMax/>
          <dgm:chPref/>
        </dgm:presLayoutVars>
      </dgm:prSet>
      <dgm:spPr/>
    </dgm:pt>
    <dgm:pt modelId="{CA52FB1E-5EAB-4BE6-8CDD-96A74F23E75B}" type="pres">
      <dgm:prSet presAssocID="{9247A51C-649C-437C-868F-35C681B917B1}" presName="rootComposite" presStyleCnt="0">
        <dgm:presLayoutVars/>
      </dgm:prSet>
      <dgm:spPr/>
    </dgm:pt>
    <dgm:pt modelId="{02FC3110-6B73-4C70-B2C9-08689A7D52EB}" type="pres">
      <dgm:prSet presAssocID="{9247A51C-649C-437C-868F-35C681B917B1}" presName="ParentAccent" presStyleLbl="alignNode1" presStyleIdx="0" presStyleCnt="4"/>
      <dgm:spPr/>
    </dgm:pt>
    <dgm:pt modelId="{BA603DF5-9DE8-44C4-85C7-187B1333027A}" type="pres">
      <dgm:prSet presAssocID="{9247A51C-649C-437C-868F-35C681B917B1}" presName="ParentSmallAccent" presStyleLbl="fgAcc1" presStyleIdx="0" presStyleCnt="4"/>
      <dgm:spPr/>
    </dgm:pt>
    <dgm:pt modelId="{AEB6CCAC-E975-4D4D-961E-781875C6A6CB}" type="pres">
      <dgm:prSet presAssocID="{9247A51C-649C-437C-868F-35C681B917B1}" presName="Parent" presStyleLbl="revTx" presStyleIdx="0" presStyleCnt="24" custScaleY="41988" custLinFactNeighborY="78400">
        <dgm:presLayoutVars>
          <dgm:chMax/>
          <dgm:chPref val="4"/>
          <dgm:bulletEnabled val="1"/>
        </dgm:presLayoutVars>
      </dgm:prSet>
      <dgm:spPr/>
      <dgm:t>
        <a:bodyPr/>
        <a:lstStyle/>
        <a:p>
          <a:endParaRPr lang="en-US"/>
        </a:p>
      </dgm:t>
    </dgm:pt>
    <dgm:pt modelId="{1F6D1D6E-681E-4C59-B15F-BABF45275814}" type="pres">
      <dgm:prSet presAssocID="{9247A51C-649C-437C-868F-35C681B917B1}" presName="childShape" presStyleCnt="0">
        <dgm:presLayoutVars>
          <dgm:chMax val="0"/>
          <dgm:chPref val="0"/>
        </dgm:presLayoutVars>
      </dgm:prSet>
      <dgm:spPr/>
    </dgm:pt>
    <dgm:pt modelId="{577E0E03-48A8-4460-A105-08BAB3B59D10}" type="pres">
      <dgm:prSet presAssocID="{6FADBAD5-46E5-4987-BC0C-D4410BAAD599}" presName="childComposite" presStyleCnt="0">
        <dgm:presLayoutVars>
          <dgm:chMax val="0"/>
          <dgm:chPref val="0"/>
        </dgm:presLayoutVars>
      </dgm:prSet>
      <dgm:spPr/>
    </dgm:pt>
    <dgm:pt modelId="{5AD20F92-5C5F-477B-8C29-DB9E71EBFD6B}" type="pres">
      <dgm:prSet presAssocID="{6FADBAD5-46E5-4987-BC0C-D4410BAAD599}" presName="ChildAccent" presStyleLbl="solidFgAcc1" presStyleIdx="0" presStyleCnt="20"/>
      <dgm:spPr/>
    </dgm:pt>
    <dgm:pt modelId="{5CDE8947-2787-4EAE-AA92-728DA78ACE4E}" type="pres">
      <dgm:prSet presAssocID="{6FADBAD5-46E5-4987-BC0C-D4410BAAD599}" presName="Child" presStyleLbl="revTx" presStyleIdx="1" presStyleCnt="24">
        <dgm:presLayoutVars>
          <dgm:chMax val="0"/>
          <dgm:chPref val="0"/>
          <dgm:bulletEnabled val="1"/>
        </dgm:presLayoutVars>
      </dgm:prSet>
      <dgm:spPr/>
      <dgm:t>
        <a:bodyPr/>
        <a:lstStyle/>
        <a:p>
          <a:endParaRPr lang="en-US"/>
        </a:p>
      </dgm:t>
    </dgm:pt>
    <dgm:pt modelId="{EE8C1999-FCFD-42D0-A6EB-1211D7483F08}" type="pres">
      <dgm:prSet presAssocID="{C209FE25-8C41-46DA-8238-04FE8A8EAFB5}" presName="childComposite" presStyleCnt="0">
        <dgm:presLayoutVars>
          <dgm:chMax val="0"/>
          <dgm:chPref val="0"/>
        </dgm:presLayoutVars>
      </dgm:prSet>
      <dgm:spPr/>
    </dgm:pt>
    <dgm:pt modelId="{2576C7ED-19AE-455A-B6FA-D8B503F39329}" type="pres">
      <dgm:prSet presAssocID="{C209FE25-8C41-46DA-8238-04FE8A8EAFB5}" presName="ChildAccent" presStyleLbl="solidFgAcc1" presStyleIdx="1" presStyleCnt="20"/>
      <dgm:spPr/>
    </dgm:pt>
    <dgm:pt modelId="{8CB15BF5-AC91-4881-9345-AC855B2FF4C9}" type="pres">
      <dgm:prSet presAssocID="{C209FE25-8C41-46DA-8238-04FE8A8EAFB5}" presName="Child" presStyleLbl="revTx" presStyleIdx="2" presStyleCnt="24">
        <dgm:presLayoutVars>
          <dgm:chMax val="0"/>
          <dgm:chPref val="0"/>
          <dgm:bulletEnabled val="1"/>
        </dgm:presLayoutVars>
      </dgm:prSet>
      <dgm:spPr/>
      <dgm:t>
        <a:bodyPr/>
        <a:lstStyle/>
        <a:p>
          <a:endParaRPr lang="en-US"/>
        </a:p>
      </dgm:t>
    </dgm:pt>
    <dgm:pt modelId="{28CABAD8-8EC7-44E4-B4CB-76BA14CC7825}" type="pres">
      <dgm:prSet presAssocID="{D9A62F41-CA53-44E0-9D3A-E6242FDA98C5}" presName="childComposite" presStyleCnt="0">
        <dgm:presLayoutVars>
          <dgm:chMax val="0"/>
          <dgm:chPref val="0"/>
        </dgm:presLayoutVars>
      </dgm:prSet>
      <dgm:spPr/>
    </dgm:pt>
    <dgm:pt modelId="{F0539028-53E8-43E2-906C-2CC3F7AB17FE}" type="pres">
      <dgm:prSet presAssocID="{D9A62F41-CA53-44E0-9D3A-E6242FDA98C5}" presName="ChildAccent" presStyleLbl="solidFgAcc1" presStyleIdx="2" presStyleCnt="20"/>
      <dgm:spPr/>
    </dgm:pt>
    <dgm:pt modelId="{E0ECBF9A-251C-4227-A2FE-8A18175BE370}" type="pres">
      <dgm:prSet presAssocID="{D9A62F41-CA53-44E0-9D3A-E6242FDA98C5}" presName="Child" presStyleLbl="revTx" presStyleIdx="3" presStyleCnt="24">
        <dgm:presLayoutVars>
          <dgm:chMax val="0"/>
          <dgm:chPref val="0"/>
          <dgm:bulletEnabled val="1"/>
        </dgm:presLayoutVars>
      </dgm:prSet>
      <dgm:spPr/>
      <dgm:t>
        <a:bodyPr/>
        <a:lstStyle/>
        <a:p>
          <a:endParaRPr lang="en-US"/>
        </a:p>
      </dgm:t>
    </dgm:pt>
    <dgm:pt modelId="{D8F17D4C-F853-40A7-9D73-79D9E59C395B}" type="pres">
      <dgm:prSet presAssocID="{B963C511-D7B5-46EE-AE82-5349AAECB814}" presName="childComposite" presStyleCnt="0">
        <dgm:presLayoutVars>
          <dgm:chMax val="0"/>
          <dgm:chPref val="0"/>
        </dgm:presLayoutVars>
      </dgm:prSet>
      <dgm:spPr/>
    </dgm:pt>
    <dgm:pt modelId="{63465FE6-A1ED-4BBE-AF99-9E7D89D712E3}" type="pres">
      <dgm:prSet presAssocID="{B963C511-D7B5-46EE-AE82-5349AAECB814}" presName="ChildAccent" presStyleLbl="solidFgAcc1" presStyleIdx="3" presStyleCnt="20"/>
      <dgm:spPr/>
    </dgm:pt>
    <dgm:pt modelId="{A7C5861F-76F0-4655-AAF9-43ED8E4DE70A}" type="pres">
      <dgm:prSet presAssocID="{B963C511-D7B5-46EE-AE82-5349AAECB814}" presName="Child" presStyleLbl="revTx" presStyleIdx="4" presStyleCnt="24">
        <dgm:presLayoutVars>
          <dgm:chMax val="0"/>
          <dgm:chPref val="0"/>
          <dgm:bulletEnabled val="1"/>
        </dgm:presLayoutVars>
      </dgm:prSet>
      <dgm:spPr/>
      <dgm:t>
        <a:bodyPr/>
        <a:lstStyle/>
        <a:p>
          <a:endParaRPr lang="en-US"/>
        </a:p>
      </dgm:t>
    </dgm:pt>
    <dgm:pt modelId="{B1C81504-FC27-4FAA-85AB-121702F82B8E}" type="pres">
      <dgm:prSet presAssocID="{4B816EAF-0A8D-47FF-9990-9F30DC92AB45}" presName="childComposite" presStyleCnt="0">
        <dgm:presLayoutVars>
          <dgm:chMax val="0"/>
          <dgm:chPref val="0"/>
        </dgm:presLayoutVars>
      </dgm:prSet>
      <dgm:spPr/>
    </dgm:pt>
    <dgm:pt modelId="{143F531D-ACC1-44C5-A02B-20C821BA0C5F}" type="pres">
      <dgm:prSet presAssocID="{4B816EAF-0A8D-47FF-9990-9F30DC92AB45}" presName="ChildAccent" presStyleLbl="solidFgAcc1" presStyleIdx="4" presStyleCnt="20"/>
      <dgm:spPr/>
    </dgm:pt>
    <dgm:pt modelId="{07E80FDC-9CA9-4D03-A33D-7EB7F90E609B}" type="pres">
      <dgm:prSet presAssocID="{4B816EAF-0A8D-47FF-9990-9F30DC92AB45}" presName="Child" presStyleLbl="revTx" presStyleIdx="5" presStyleCnt="24">
        <dgm:presLayoutVars>
          <dgm:chMax val="0"/>
          <dgm:chPref val="0"/>
          <dgm:bulletEnabled val="1"/>
        </dgm:presLayoutVars>
      </dgm:prSet>
      <dgm:spPr/>
      <dgm:t>
        <a:bodyPr/>
        <a:lstStyle/>
        <a:p>
          <a:endParaRPr lang="en-US"/>
        </a:p>
      </dgm:t>
    </dgm:pt>
    <dgm:pt modelId="{23DEE4E8-95F6-4A71-91B9-D5666A51E69F}" type="pres">
      <dgm:prSet presAssocID="{49116605-EBA7-4673-A7F2-062E9A537597}" presName="root" presStyleCnt="0">
        <dgm:presLayoutVars>
          <dgm:chMax/>
          <dgm:chPref/>
        </dgm:presLayoutVars>
      </dgm:prSet>
      <dgm:spPr/>
    </dgm:pt>
    <dgm:pt modelId="{72559888-4408-496D-9254-425215DC52FD}" type="pres">
      <dgm:prSet presAssocID="{49116605-EBA7-4673-A7F2-062E9A537597}" presName="rootComposite" presStyleCnt="0">
        <dgm:presLayoutVars/>
      </dgm:prSet>
      <dgm:spPr/>
    </dgm:pt>
    <dgm:pt modelId="{7D6BE78E-2810-408E-AEC9-1EAA8D6A4B5A}" type="pres">
      <dgm:prSet presAssocID="{49116605-EBA7-4673-A7F2-062E9A537597}" presName="ParentAccent" presStyleLbl="alignNode1" presStyleIdx="1" presStyleCnt="4" custLinFactNeighborY="-8007"/>
      <dgm:spPr/>
    </dgm:pt>
    <dgm:pt modelId="{A0AFB236-5C11-4C03-B315-9F55837F4EA3}" type="pres">
      <dgm:prSet presAssocID="{49116605-EBA7-4673-A7F2-062E9A537597}" presName="ParentSmallAccent" presStyleLbl="fgAcc1" presStyleIdx="1" presStyleCnt="4" custLinFactNeighborY="-17798"/>
      <dgm:spPr/>
    </dgm:pt>
    <dgm:pt modelId="{372EA03E-DDF2-4EA5-B913-FED523FF9778}" type="pres">
      <dgm:prSet presAssocID="{49116605-EBA7-4673-A7F2-062E9A537597}" presName="Parent" presStyleLbl="revTx" presStyleIdx="6" presStyleCnt="24" custScaleY="60329" custLinFactNeighborX="3485" custLinFactNeighborY="79959">
        <dgm:presLayoutVars>
          <dgm:chMax/>
          <dgm:chPref val="4"/>
          <dgm:bulletEnabled val="1"/>
        </dgm:presLayoutVars>
      </dgm:prSet>
      <dgm:spPr/>
      <dgm:t>
        <a:bodyPr/>
        <a:lstStyle/>
        <a:p>
          <a:endParaRPr lang="en-US"/>
        </a:p>
      </dgm:t>
    </dgm:pt>
    <dgm:pt modelId="{CEDA73DE-98BB-4D61-9E23-9EFD0240365A}" type="pres">
      <dgm:prSet presAssocID="{49116605-EBA7-4673-A7F2-062E9A537597}" presName="childShape" presStyleCnt="0">
        <dgm:presLayoutVars>
          <dgm:chMax val="0"/>
          <dgm:chPref val="0"/>
        </dgm:presLayoutVars>
      </dgm:prSet>
      <dgm:spPr/>
    </dgm:pt>
    <dgm:pt modelId="{04B59BFC-05FF-4181-844C-4326EA923139}" type="pres">
      <dgm:prSet presAssocID="{9BA5B286-CCE0-47D7-A52A-808B0CC7C82E}" presName="childComposite" presStyleCnt="0">
        <dgm:presLayoutVars>
          <dgm:chMax val="0"/>
          <dgm:chPref val="0"/>
        </dgm:presLayoutVars>
      </dgm:prSet>
      <dgm:spPr/>
    </dgm:pt>
    <dgm:pt modelId="{0D4D4A2A-4B68-404E-B450-3F0CCD434E45}" type="pres">
      <dgm:prSet presAssocID="{9BA5B286-CCE0-47D7-A52A-808B0CC7C82E}" presName="ChildAccent" presStyleLbl="solidFgAcc1" presStyleIdx="5" presStyleCnt="20"/>
      <dgm:spPr/>
    </dgm:pt>
    <dgm:pt modelId="{60DD1B07-1A2D-4E6C-B25D-4BEADEC792A0}" type="pres">
      <dgm:prSet presAssocID="{9BA5B286-CCE0-47D7-A52A-808B0CC7C82E}" presName="Child" presStyleLbl="revTx" presStyleIdx="7" presStyleCnt="24">
        <dgm:presLayoutVars>
          <dgm:chMax val="0"/>
          <dgm:chPref val="0"/>
          <dgm:bulletEnabled val="1"/>
        </dgm:presLayoutVars>
      </dgm:prSet>
      <dgm:spPr/>
      <dgm:t>
        <a:bodyPr/>
        <a:lstStyle/>
        <a:p>
          <a:endParaRPr lang="en-US"/>
        </a:p>
      </dgm:t>
    </dgm:pt>
    <dgm:pt modelId="{AC60B3DB-4D08-4C4D-9A97-0A7AE5802C95}" type="pres">
      <dgm:prSet presAssocID="{F793C8C9-3702-46A3-968B-1303672AD571}" presName="childComposite" presStyleCnt="0">
        <dgm:presLayoutVars>
          <dgm:chMax val="0"/>
          <dgm:chPref val="0"/>
        </dgm:presLayoutVars>
      </dgm:prSet>
      <dgm:spPr/>
    </dgm:pt>
    <dgm:pt modelId="{C9A4B159-8DB7-4CFA-A5C3-210FB90DB1E4}" type="pres">
      <dgm:prSet presAssocID="{F793C8C9-3702-46A3-968B-1303672AD571}" presName="ChildAccent" presStyleLbl="solidFgAcc1" presStyleIdx="6" presStyleCnt="20"/>
      <dgm:spPr/>
    </dgm:pt>
    <dgm:pt modelId="{B32629AF-4D3A-4D45-9A45-23310111B634}" type="pres">
      <dgm:prSet presAssocID="{F793C8C9-3702-46A3-968B-1303672AD571}" presName="Child" presStyleLbl="revTx" presStyleIdx="8" presStyleCnt="24">
        <dgm:presLayoutVars>
          <dgm:chMax val="0"/>
          <dgm:chPref val="0"/>
          <dgm:bulletEnabled val="1"/>
        </dgm:presLayoutVars>
      </dgm:prSet>
      <dgm:spPr/>
      <dgm:t>
        <a:bodyPr/>
        <a:lstStyle/>
        <a:p>
          <a:endParaRPr lang="en-US"/>
        </a:p>
      </dgm:t>
    </dgm:pt>
    <dgm:pt modelId="{9091A57A-1356-4760-80FD-15919E0A82DA}" type="pres">
      <dgm:prSet presAssocID="{888B8DEA-7D23-4F02-B9EF-DC61A35602BD}" presName="childComposite" presStyleCnt="0">
        <dgm:presLayoutVars>
          <dgm:chMax val="0"/>
          <dgm:chPref val="0"/>
        </dgm:presLayoutVars>
      </dgm:prSet>
      <dgm:spPr/>
    </dgm:pt>
    <dgm:pt modelId="{17D6E384-E164-43E8-A688-8BCC8537E8DB}" type="pres">
      <dgm:prSet presAssocID="{888B8DEA-7D23-4F02-B9EF-DC61A35602BD}" presName="ChildAccent" presStyleLbl="solidFgAcc1" presStyleIdx="7" presStyleCnt="20"/>
      <dgm:spPr/>
    </dgm:pt>
    <dgm:pt modelId="{B51C2BA3-F231-485D-84CD-288C6A8A997E}" type="pres">
      <dgm:prSet presAssocID="{888B8DEA-7D23-4F02-B9EF-DC61A35602BD}" presName="Child" presStyleLbl="revTx" presStyleIdx="9" presStyleCnt="24">
        <dgm:presLayoutVars>
          <dgm:chMax val="0"/>
          <dgm:chPref val="0"/>
          <dgm:bulletEnabled val="1"/>
        </dgm:presLayoutVars>
      </dgm:prSet>
      <dgm:spPr/>
      <dgm:t>
        <a:bodyPr/>
        <a:lstStyle/>
        <a:p>
          <a:endParaRPr lang="en-US"/>
        </a:p>
      </dgm:t>
    </dgm:pt>
    <dgm:pt modelId="{FE56A5E8-17A6-4B48-88A0-D463FFC14AD6}" type="pres">
      <dgm:prSet presAssocID="{9BCC3E34-78D8-4A69-A558-978633047F24}" presName="childComposite" presStyleCnt="0">
        <dgm:presLayoutVars>
          <dgm:chMax val="0"/>
          <dgm:chPref val="0"/>
        </dgm:presLayoutVars>
      </dgm:prSet>
      <dgm:spPr/>
    </dgm:pt>
    <dgm:pt modelId="{D4174A6B-381F-4F85-B7D7-4A672CC6FA65}" type="pres">
      <dgm:prSet presAssocID="{9BCC3E34-78D8-4A69-A558-978633047F24}" presName="ChildAccent" presStyleLbl="solidFgAcc1" presStyleIdx="8" presStyleCnt="20"/>
      <dgm:spPr/>
    </dgm:pt>
    <dgm:pt modelId="{A2A7F19D-4EB8-4B5F-B570-7B424DAD3D08}" type="pres">
      <dgm:prSet presAssocID="{9BCC3E34-78D8-4A69-A558-978633047F24}" presName="Child" presStyleLbl="revTx" presStyleIdx="10" presStyleCnt="24">
        <dgm:presLayoutVars>
          <dgm:chMax val="0"/>
          <dgm:chPref val="0"/>
          <dgm:bulletEnabled val="1"/>
        </dgm:presLayoutVars>
      </dgm:prSet>
      <dgm:spPr/>
      <dgm:t>
        <a:bodyPr/>
        <a:lstStyle/>
        <a:p>
          <a:endParaRPr lang="en-US"/>
        </a:p>
      </dgm:t>
    </dgm:pt>
    <dgm:pt modelId="{F6E64CB9-17C3-46F8-B4F1-21E6E833858C}" type="pres">
      <dgm:prSet presAssocID="{AA867464-9697-4B39-ABCB-39B94878AC3E}" presName="root" presStyleCnt="0">
        <dgm:presLayoutVars>
          <dgm:chMax/>
          <dgm:chPref/>
        </dgm:presLayoutVars>
      </dgm:prSet>
      <dgm:spPr/>
    </dgm:pt>
    <dgm:pt modelId="{694D52FF-F169-4056-B5D5-FBE40781F2D6}" type="pres">
      <dgm:prSet presAssocID="{AA867464-9697-4B39-ABCB-39B94878AC3E}" presName="rootComposite" presStyleCnt="0">
        <dgm:presLayoutVars/>
      </dgm:prSet>
      <dgm:spPr/>
    </dgm:pt>
    <dgm:pt modelId="{CF373152-7975-416D-A8BD-78C5B5318E24}" type="pres">
      <dgm:prSet presAssocID="{AA867464-9697-4B39-ABCB-39B94878AC3E}" presName="ParentAccent" presStyleLbl="alignNode1" presStyleIdx="2" presStyleCnt="4"/>
      <dgm:spPr/>
    </dgm:pt>
    <dgm:pt modelId="{B725886E-BD7F-49BA-B243-26B36520FA2A}" type="pres">
      <dgm:prSet presAssocID="{AA867464-9697-4B39-ABCB-39B94878AC3E}" presName="ParentSmallAccent" presStyleLbl="fgAcc1" presStyleIdx="2" presStyleCnt="4"/>
      <dgm:spPr/>
    </dgm:pt>
    <dgm:pt modelId="{E9B616F6-363C-404B-8655-ED75437437D6}" type="pres">
      <dgm:prSet presAssocID="{AA867464-9697-4B39-ABCB-39B94878AC3E}" presName="Parent" presStyleLbl="revTx" presStyleIdx="11" presStyleCnt="24" custScaleY="41988" custLinFactNeighborY="78400">
        <dgm:presLayoutVars>
          <dgm:chMax/>
          <dgm:chPref val="4"/>
          <dgm:bulletEnabled val="1"/>
        </dgm:presLayoutVars>
      </dgm:prSet>
      <dgm:spPr/>
      <dgm:t>
        <a:bodyPr/>
        <a:lstStyle/>
        <a:p>
          <a:endParaRPr lang="en-US"/>
        </a:p>
      </dgm:t>
    </dgm:pt>
    <dgm:pt modelId="{CE8DFE29-DE67-4607-BFDE-7771EA092DF1}" type="pres">
      <dgm:prSet presAssocID="{AA867464-9697-4B39-ABCB-39B94878AC3E}" presName="childShape" presStyleCnt="0">
        <dgm:presLayoutVars>
          <dgm:chMax val="0"/>
          <dgm:chPref val="0"/>
        </dgm:presLayoutVars>
      </dgm:prSet>
      <dgm:spPr/>
    </dgm:pt>
    <dgm:pt modelId="{E339B085-1031-489D-81DC-85EE8507D410}" type="pres">
      <dgm:prSet presAssocID="{A642BCA6-46D7-4A27-A76E-B3C35C058CE5}" presName="childComposite" presStyleCnt="0">
        <dgm:presLayoutVars>
          <dgm:chMax val="0"/>
          <dgm:chPref val="0"/>
        </dgm:presLayoutVars>
      </dgm:prSet>
      <dgm:spPr/>
    </dgm:pt>
    <dgm:pt modelId="{5EEA44BA-E45D-4894-A274-C3250686B4DB}" type="pres">
      <dgm:prSet presAssocID="{A642BCA6-46D7-4A27-A76E-B3C35C058CE5}" presName="ChildAccent" presStyleLbl="solidFgAcc1" presStyleIdx="9" presStyleCnt="20"/>
      <dgm:spPr/>
    </dgm:pt>
    <dgm:pt modelId="{373BA856-DECA-4BE0-940E-08A977482032}" type="pres">
      <dgm:prSet presAssocID="{A642BCA6-46D7-4A27-A76E-B3C35C058CE5}" presName="Child" presStyleLbl="revTx" presStyleIdx="12" presStyleCnt="24">
        <dgm:presLayoutVars>
          <dgm:chMax val="0"/>
          <dgm:chPref val="0"/>
          <dgm:bulletEnabled val="1"/>
        </dgm:presLayoutVars>
      </dgm:prSet>
      <dgm:spPr/>
      <dgm:t>
        <a:bodyPr/>
        <a:lstStyle/>
        <a:p>
          <a:endParaRPr lang="en-US"/>
        </a:p>
      </dgm:t>
    </dgm:pt>
    <dgm:pt modelId="{272FA4BC-12DE-41BB-9436-B42396340C59}" type="pres">
      <dgm:prSet presAssocID="{969B7502-E519-490C-96BE-BB79B3B0D59D}" presName="childComposite" presStyleCnt="0">
        <dgm:presLayoutVars>
          <dgm:chMax val="0"/>
          <dgm:chPref val="0"/>
        </dgm:presLayoutVars>
      </dgm:prSet>
      <dgm:spPr/>
    </dgm:pt>
    <dgm:pt modelId="{E64C842F-C102-4E51-809B-019EC33C51AF}" type="pres">
      <dgm:prSet presAssocID="{969B7502-E519-490C-96BE-BB79B3B0D59D}" presName="ChildAccent" presStyleLbl="solidFgAcc1" presStyleIdx="10" presStyleCnt="20"/>
      <dgm:spPr/>
    </dgm:pt>
    <dgm:pt modelId="{9345D05C-875D-49F8-9E17-3B85B4F8E7CF}" type="pres">
      <dgm:prSet presAssocID="{969B7502-E519-490C-96BE-BB79B3B0D59D}" presName="Child" presStyleLbl="revTx" presStyleIdx="13" presStyleCnt="24">
        <dgm:presLayoutVars>
          <dgm:chMax val="0"/>
          <dgm:chPref val="0"/>
          <dgm:bulletEnabled val="1"/>
        </dgm:presLayoutVars>
      </dgm:prSet>
      <dgm:spPr/>
      <dgm:t>
        <a:bodyPr/>
        <a:lstStyle/>
        <a:p>
          <a:endParaRPr lang="en-US"/>
        </a:p>
      </dgm:t>
    </dgm:pt>
    <dgm:pt modelId="{08683A78-AD64-4628-B562-D326529A18E3}" type="pres">
      <dgm:prSet presAssocID="{45EEB549-6A70-4BDC-A1CB-635CD0234D6D}" presName="childComposite" presStyleCnt="0">
        <dgm:presLayoutVars>
          <dgm:chMax val="0"/>
          <dgm:chPref val="0"/>
        </dgm:presLayoutVars>
      </dgm:prSet>
      <dgm:spPr/>
    </dgm:pt>
    <dgm:pt modelId="{85908D83-803F-4EC5-AB78-98731F2C7E8E}" type="pres">
      <dgm:prSet presAssocID="{45EEB549-6A70-4BDC-A1CB-635CD0234D6D}" presName="ChildAccent" presStyleLbl="solidFgAcc1" presStyleIdx="11" presStyleCnt="20"/>
      <dgm:spPr/>
    </dgm:pt>
    <dgm:pt modelId="{887EDA2C-8D29-4D4F-AD4E-74F96B896F51}" type="pres">
      <dgm:prSet presAssocID="{45EEB549-6A70-4BDC-A1CB-635CD0234D6D}" presName="Child" presStyleLbl="revTx" presStyleIdx="14" presStyleCnt="24">
        <dgm:presLayoutVars>
          <dgm:chMax val="0"/>
          <dgm:chPref val="0"/>
          <dgm:bulletEnabled val="1"/>
        </dgm:presLayoutVars>
      </dgm:prSet>
      <dgm:spPr/>
      <dgm:t>
        <a:bodyPr/>
        <a:lstStyle/>
        <a:p>
          <a:endParaRPr lang="en-US"/>
        </a:p>
      </dgm:t>
    </dgm:pt>
    <dgm:pt modelId="{41BB9099-B745-466C-819F-AB8ED2C9C7D8}" type="pres">
      <dgm:prSet presAssocID="{1D122BF8-17FA-4E4E-9131-9E755882246E}" presName="childComposite" presStyleCnt="0">
        <dgm:presLayoutVars>
          <dgm:chMax val="0"/>
          <dgm:chPref val="0"/>
        </dgm:presLayoutVars>
      </dgm:prSet>
      <dgm:spPr/>
    </dgm:pt>
    <dgm:pt modelId="{BA060308-96C3-4ABF-9097-884F1D56F63D}" type="pres">
      <dgm:prSet presAssocID="{1D122BF8-17FA-4E4E-9131-9E755882246E}" presName="ChildAccent" presStyleLbl="solidFgAcc1" presStyleIdx="12" presStyleCnt="20"/>
      <dgm:spPr/>
    </dgm:pt>
    <dgm:pt modelId="{513DB27D-764A-4F8C-A2B6-C74E2CAF37D3}" type="pres">
      <dgm:prSet presAssocID="{1D122BF8-17FA-4E4E-9131-9E755882246E}" presName="Child" presStyleLbl="revTx" presStyleIdx="15" presStyleCnt="24">
        <dgm:presLayoutVars>
          <dgm:chMax val="0"/>
          <dgm:chPref val="0"/>
          <dgm:bulletEnabled val="1"/>
        </dgm:presLayoutVars>
      </dgm:prSet>
      <dgm:spPr/>
      <dgm:t>
        <a:bodyPr/>
        <a:lstStyle/>
        <a:p>
          <a:endParaRPr lang="en-US"/>
        </a:p>
      </dgm:t>
    </dgm:pt>
    <dgm:pt modelId="{74506D4C-84F2-46CD-AA63-3C51447002A0}" type="pres">
      <dgm:prSet presAssocID="{5FC718F2-5E68-4EE5-95E1-B89088B2E60F}" presName="childComposite" presStyleCnt="0">
        <dgm:presLayoutVars>
          <dgm:chMax val="0"/>
          <dgm:chPref val="0"/>
        </dgm:presLayoutVars>
      </dgm:prSet>
      <dgm:spPr/>
    </dgm:pt>
    <dgm:pt modelId="{60F58BBA-5F04-4AC9-9A50-D8647EEFAA7A}" type="pres">
      <dgm:prSet presAssocID="{5FC718F2-5E68-4EE5-95E1-B89088B2E60F}" presName="ChildAccent" presStyleLbl="solidFgAcc1" presStyleIdx="13" presStyleCnt="20"/>
      <dgm:spPr/>
    </dgm:pt>
    <dgm:pt modelId="{0000D5D9-78A7-4959-AA56-C8E8210937E0}" type="pres">
      <dgm:prSet presAssocID="{5FC718F2-5E68-4EE5-95E1-B89088B2E60F}" presName="Child" presStyleLbl="revTx" presStyleIdx="16" presStyleCnt="24">
        <dgm:presLayoutVars>
          <dgm:chMax val="0"/>
          <dgm:chPref val="0"/>
          <dgm:bulletEnabled val="1"/>
        </dgm:presLayoutVars>
      </dgm:prSet>
      <dgm:spPr/>
      <dgm:t>
        <a:bodyPr/>
        <a:lstStyle/>
        <a:p>
          <a:endParaRPr lang="en-US"/>
        </a:p>
      </dgm:t>
    </dgm:pt>
    <dgm:pt modelId="{D17BF5AC-E1DC-41FB-A9D3-DCC772D6D9C0}" type="pres">
      <dgm:prSet presAssocID="{15A654C1-9E66-4EC8-A635-27FE43FECDA8}" presName="root" presStyleCnt="0">
        <dgm:presLayoutVars>
          <dgm:chMax/>
          <dgm:chPref/>
        </dgm:presLayoutVars>
      </dgm:prSet>
      <dgm:spPr/>
    </dgm:pt>
    <dgm:pt modelId="{6EFB1E31-45E1-4820-AD05-3E3DEB38BCAE}" type="pres">
      <dgm:prSet presAssocID="{15A654C1-9E66-4EC8-A635-27FE43FECDA8}" presName="rootComposite" presStyleCnt="0">
        <dgm:presLayoutVars/>
      </dgm:prSet>
      <dgm:spPr/>
    </dgm:pt>
    <dgm:pt modelId="{A9DD8517-43A4-482E-AAF2-021239828126}" type="pres">
      <dgm:prSet presAssocID="{15A654C1-9E66-4EC8-A635-27FE43FECDA8}" presName="ParentAccent" presStyleLbl="alignNode1" presStyleIdx="3" presStyleCnt="4"/>
      <dgm:spPr/>
    </dgm:pt>
    <dgm:pt modelId="{3689A497-776C-4E88-831D-0975F3FEE6EB}" type="pres">
      <dgm:prSet presAssocID="{15A654C1-9E66-4EC8-A635-27FE43FECDA8}" presName="ParentSmallAccent" presStyleLbl="fgAcc1" presStyleIdx="3" presStyleCnt="4"/>
      <dgm:spPr/>
    </dgm:pt>
    <dgm:pt modelId="{3BD916C4-B1C8-4B29-9AEE-ED2F6462B7DB}" type="pres">
      <dgm:prSet presAssocID="{15A654C1-9E66-4EC8-A635-27FE43FECDA8}" presName="Parent" presStyleLbl="revTx" presStyleIdx="17" presStyleCnt="24" custScaleY="41988" custLinFactNeighborY="78400">
        <dgm:presLayoutVars>
          <dgm:chMax/>
          <dgm:chPref val="4"/>
          <dgm:bulletEnabled val="1"/>
        </dgm:presLayoutVars>
      </dgm:prSet>
      <dgm:spPr/>
      <dgm:t>
        <a:bodyPr/>
        <a:lstStyle/>
        <a:p>
          <a:endParaRPr lang="en-US"/>
        </a:p>
      </dgm:t>
    </dgm:pt>
    <dgm:pt modelId="{6244BF6E-0362-4CD4-91C3-9AACA24CEB94}" type="pres">
      <dgm:prSet presAssocID="{15A654C1-9E66-4EC8-A635-27FE43FECDA8}" presName="childShape" presStyleCnt="0">
        <dgm:presLayoutVars>
          <dgm:chMax val="0"/>
          <dgm:chPref val="0"/>
        </dgm:presLayoutVars>
      </dgm:prSet>
      <dgm:spPr/>
    </dgm:pt>
    <dgm:pt modelId="{1B308D2F-E6FF-446E-9CD7-6C6C4AD4FBF3}" type="pres">
      <dgm:prSet presAssocID="{D730AF75-55DC-46AC-8B5A-EC78FFC4A1DF}" presName="childComposite" presStyleCnt="0">
        <dgm:presLayoutVars>
          <dgm:chMax val="0"/>
          <dgm:chPref val="0"/>
        </dgm:presLayoutVars>
      </dgm:prSet>
      <dgm:spPr/>
    </dgm:pt>
    <dgm:pt modelId="{D4CC4485-0448-4D45-9BF1-C3E45EA8D6ED}" type="pres">
      <dgm:prSet presAssocID="{D730AF75-55DC-46AC-8B5A-EC78FFC4A1DF}" presName="ChildAccent" presStyleLbl="solidFgAcc1" presStyleIdx="14" presStyleCnt="20"/>
      <dgm:spPr/>
    </dgm:pt>
    <dgm:pt modelId="{BB42CA22-3C2F-4763-987A-D59C8249668D}" type="pres">
      <dgm:prSet presAssocID="{D730AF75-55DC-46AC-8B5A-EC78FFC4A1DF}" presName="Child" presStyleLbl="revTx" presStyleIdx="18" presStyleCnt="24">
        <dgm:presLayoutVars>
          <dgm:chMax val="0"/>
          <dgm:chPref val="0"/>
          <dgm:bulletEnabled val="1"/>
        </dgm:presLayoutVars>
      </dgm:prSet>
      <dgm:spPr/>
      <dgm:t>
        <a:bodyPr/>
        <a:lstStyle/>
        <a:p>
          <a:endParaRPr lang="en-US"/>
        </a:p>
      </dgm:t>
    </dgm:pt>
    <dgm:pt modelId="{0FB14552-DA61-4906-B641-FD90BCC0F047}" type="pres">
      <dgm:prSet presAssocID="{282A0FBF-ADA6-4D71-B4F5-D8C0E01B8373}" presName="childComposite" presStyleCnt="0">
        <dgm:presLayoutVars>
          <dgm:chMax val="0"/>
          <dgm:chPref val="0"/>
        </dgm:presLayoutVars>
      </dgm:prSet>
      <dgm:spPr/>
    </dgm:pt>
    <dgm:pt modelId="{326667EF-3862-4460-967C-C7821AC31108}" type="pres">
      <dgm:prSet presAssocID="{282A0FBF-ADA6-4D71-B4F5-D8C0E01B8373}" presName="ChildAccent" presStyleLbl="solidFgAcc1" presStyleIdx="15" presStyleCnt="20"/>
      <dgm:spPr/>
    </dgm:pt>
    <dgm:pt modelId="{C7F8C125-2124-4BB2-A542-5CFF6BD5B8B4}" type="pres">
      <dgm:prSet presAssocID="{282A0FBF-ADA6-4D71-B4F5-D8C0E01B8373}" presName="Child" presStyleLbl="revTx" presStyleIdx="19" presStyleCnt="24">
        <dgm:presLayoutVars>
          <dgm:chMax val="0"/>
          <dgm:chPref val="0"/>
          <dgm:bulletEnabled val="1"/>
        </dgm:presLayoutVars>
      </dgm:prSet>
      <dgm:spPr/>
      <dgm:t>
        <a:bodyPr/>
        <a:lstStyle/>
        <a:p>
          <a:endParaRPr lang="en-US"/>
        </a:p>
      </dgm:t>
    </dgm:pt>
    <dgm:pt modelId="{DB464C07-7D3F-4F86-B3ED-E0CE3947ED40}" type="pres">
      <dgm:prSet presAssocID="{3919F577-1BD8-4800-A504-195FC5587F86}" presName="childComposite" presStyleCnt="0">
        <dgm:presLayoutVars>
          <dgm:chMax val="0"/>
          <dgm:chPref val="0"/>
        </dgm:presLayoutVars>
      </dgm:prSet>
      <dgm:spPr/>
    </dgm:pt>
    <dgm:pt modelId="{F3D6B29E-42C1-4FA1-B5BD-8AEEAE86C2F3}" type="pres">
      <dgm:prSet presAssocID="{3919F577-1BD8-4800-A504-195FC5587F86}" presName="ChildAccent" presStyleLbl="solidFgAcc1" presStyleIdx="16" presStyleCnt="20"/>
      <dgm:spPr/>
    </dgm:pt>
    <dgm:pt modelId="{34BC05D0-F3EC-4980-A0CA-AD4EC25E49B4}" type="pres">
      <dgm:prSet presAssocID="{3919F577-1BD8-4800-A504-195FC5587F86}" presName="Child" presStyleLbl="revTx" presStyleIdx="20" presStyleCnt="24">
        <dgm:presLayoutVars>
          <dgm:chMax val="0"/>
          <dgm:chPref val="0"/>
          <dgm:bulletEnabled val="1"/>
        </dgm:presLayoutVars>
      </dgm:prSet>
      <dgm:spPr/>
      <dgm:t>
        <a:bodyPr/>
        <a:lstStyle/>
        <a:p>
          <a:endParaRPr lang="en-US"/>
        </a:p>
      </dgm:t>
    </dgm:pt>
    <dgm:pt modelId="{169FBDAE-0B81-470B-AB3D-8C08AD606E35}" type="pres">
      <dgm:prSet presAssocID="{08A148D7-0ADD-4346-8FFD-90B8ED37F5AB}" presName="childComposite" presStyleCnt="0">
        <dgm:presLayoutVars>
          <dgm:chMax val="0"/>
          <dgm:chPref val="0"/>
        </dgm:presLayoutVars>
      </dgm:prSet>
      <dgm:spPr/>
    </dgm:pt>
    <dgm:pt modelId="{C130B5D0-E04E-4F6F-957C-1EDA65B8CF30}" type="pres">
      <dgm:prSet presAssocID="{08A148D7-0ADD-4346-8FFD-90B8ED37F5AB}" presName="ChildAccent" presStyleLbl="solidFgAcc1" presStyleIdx="17" presStyleCnt="20"/>
      <dgm:spPr/>
    </dgm:pt>
    <dgm:pt modelId="{59B73440-F3FA-4B47-A571-C5061864B58B}" type="pres">
      <dgm:prSet presAssocID="{08A148D7-0ADD-4346-8FFD-90B8ED37F5AB}" presName="Child" presStyleLbl="revTx" presStyleIdx="21" presStyleCnt="24">
        <dgm:presLayoutVars>
          <dgm:chMax val="0"/>
          <dgm:chPref val="0"/>
          <dgm:bulletEnabled val="1"/>
        </dgm:presLayoutVars>
      </dgm:prSet>
      <dgm:spPr/>
      <dgm:t>
        <a:bodyPr/>
        <a:lstStyle/>
        <a:p>
          <a:endParaRPr lang="en-US"/>
        </a:p>
      </dgm:t>
    </dgm:pt>
    <dgm:pt modelId="{682CDFA5-1584-4509-8FD4-D39AC8BE7285}" type="pres">
      <dgm:prSet presAssocID="{D56D4B28-A038-4B39-90CD-E8FC5F6B8776}" presName="childComposite" presStyleCnt="0">
        <dgm:presLayoutVars>
          <dgm:chMax val="0"/>
          <dgm:chPref val="0"/>
        </dgm:presLayoutVars>
      </dgm:prSet>
      <dgm:spPr/>
    </dgm:pt>
    <dgm:pt modelId="{CA9E0E39-3EB2-4A17-9534-62CF8B372849}" type="pres">
      <dgm:prSet presAssocID="{D56D4B28-A038-4B39-90CD-E8FC5F6B8776}" presName="ChildAccent" presStyleLbl="solidFgAcc1" presStyleIdx="18" presStyleCnt="20"/>
      <dgm:spPr/>
    </dgm:pt>
    <dgm:pt modelId="{9CA4545D-DA77-4907-B31C-9548C593CE24}" type="pres">
      <dgm:prSet presAssocID="{D56D4B28-A038-4B39-90CD-E8FC5F6B8776}" presName="Child" presStyleLbl="revTx" presStyleIdx="22" presStyleCnt="24">
        <dgm:presLayoutVars>
          <dgm:chMax val="0"/>
          <dgm:chPref val="0"/>
          <dgm:bulletEnabled val="1"/>
        </dgm:presLayoutVars>
      </dgm:prSet>
      <dgm:spPr/>
      <dgm:t>
        <a:bodyPr/>
        <a:lstStyle/>
        <a:p>
          <a:endParaRPr lang="en-US"/>
        </a:p>
      </dgm:t>
    </dgm:pt>
    <dgm:pt modelId="{5BF49503-8221-4009-BE83-CB722D957DBB}" type="pres">
      <dgm:prSet presAssocID="{28CF1F1A-440A-44B7-8355-87127C2C2E0E}" presName="childComposite" presStyleCnt="0">
        <dgm:presLayoutVars>
          <dgm:chMax val="0"/>
          <dgm:chPref val="0"/>
        </dgm:presLayoutVars>
      </dgm:prSet>
      <dgm:spPr/>
    </dgm:pt>
    <dgm:pt modelId="{980DB8E3-FA1F-408F-877E-72F3868A2EB3}" type="pres">
      <dgm:prSet presAssocID="{28CF1F1A-440A-44B7-8355-87127C2C2E0E}" presName="ChildAccent" presStyleLbl="solidFgAcc1" presStyleIdx="19" presStyleCnt="20"/>
      <dgm:spPr/>
    </dgm:pt>
    <dgm:pt modelId="{B6EE2E38-1D14-4BCB-8CC6-1EAE02B03EF2}" type="pres">
      <dgm:prSet presAssocID="{28CF1F1A-440A-44B7-8355-87127C2C2E0E}" presName="Child" presStyleLbl="revTx" presStyleIdx="23" presStyleCnt="24">
        <dgm:presLayoutVars>
          <dgm:chMax val="0"/>
          <dgm:chPref val="0"/>
          <dgm:bulletEnabled val="1"/>
        </dgm:presLayoutVars>
      </dgm:prSet>
      <dgm:spPr/>
      <dgm:t>
        <a:bodyPr/>
        <a:lstStyle/>
        <a:p>
          <a:endParaRPr lang="en-US"/>
        </a:p>
      </dgm:t>
    </dgm:pt>
  </dgm:ptLst>
  <dgm:cxnLst>
    <dgm:cxn modelId="{7423FE10-A686-46DD-8CBF-52137691F28A}" srcId="{9247A51C-649C-437C-868F-35C681B917B1}" destId="{D9A62F41-CA53-44E0-9D3A-E6242FDA98C5}" srcOrd="2" destOrd="0" parTransId="{B85BB7DA-942B-4402-8574-B8B472C3D19B}" sibTransId="{7E31EDA6-0E69-4CFF-86EB-83BEAE1A1089}"/>
    <dgm:cxn modelId="{979D36A9-E397-4D8F-81A9-64E96FFCABFD}" srcId="{15A654C1-9E66-4EC8-A635-27FE43FECDA8}" destId="{D730AF75-55DC-46AC-8B5A-EC78FFC4A1DF}" srcOrd="0" destOrd="0" parTransId="{310074F3-17B0-4319-A53E-DC5B76C08E34}" sibTransId="{88643E9F-6456-4AE9-8273-3709C5E18619}"/>
    <dgm:cxn modelId="{251267AA-EE41-44ED-B59A-96DF39CE6E96}" type="presOf" srcId="{9BA5B286-CCE0-47D7-A52A-808B0CC7C82E}" destId="{60DD1B07-1A2D-4E6C-B25D-4BEADEC792A0}" srcOrd="0" destOrd="0" presId="urn:microsoft.com/office/officeart/2008/layout/SquareAccentList"/>
    <dgm:cxn modelId="{01919D8F-6F28-4C0C-8C06-F2D128D9E414}" srcId="{15A654C1-9E66-4EC8-A635-27FE43FECDA8}" destId="{28CF1F1A-440A-44B7-8355-87127C2C2E0E}" srcOrd="5" destOrd="0" parTransId="{A37E0D0F-FE34-4C6E-BCC6-FB8246B5827E}" sibTransId="{8E7F377D-EF24-4338-8CD2-F3135D2BC1BB}"/>
    <dgm:cxn modelId="{D53956C8-B36E-4F74-B582-AD676FCC1094}" type="presOf" srcId="{D56D4B28-A038-4B39-90CD-E8FC5F6B8776}" destId="{9CA4545D-DA77-4907-B31C-9548C593CE24}" srcOrd="0" destOrd="0" presId="urn:microsoft.com/office/officeart/2008/layout/SquareAccentList"/>
    <dgm:cxn modelId="{9BD9D303-9CD7-486A-BB23-DDA3D15327E9}" type="presOf" srcId="{F54C0964-4517-4DF0-94F4-76C6986957F9}" destId="{5E97A2CE-1D63-443D-BEFE-E92B20D17E83}" srcOrd="0" destOrd="0" presId="urn:microsoft.com/office/officeart/2008/layout/SquareAccentList"/>
    <dgm:cxn modelId="{A04613B3-549C-45F0-ADD8-E8D060590E83}" srcId="{F54C0964-4517-4DF0-94F4-76C6986957F9}" destId="{AA867464-9697-4B39-ABCB-39B94878AC3E}" srcOrd="2" destOrd="0" parTransId="{AA50EF03-6973-4402-93FA-2B1434BA3138}" sibTransId="{1E36528F-26F0-4289-B26B-23E347517494}"/>
    <dgm:cxn modelId="{0976EF1D-C78E-40AD-AE43-58C91FFF82DE}" srcId="{15A654C1-9E66-4EC8-A635-27FE43FECDA8}" destId="{D56D4B28-A038-4B39-90CD-E8FC5F6B8776}" srcOrd="4" destOrd="0" parTransId="{E4F60CA8-F46F-458C-B7AB-218D810ECF9F}" sibTransId="{826C1B68-B58C-424C-9F7A-B916999F9866}"/>
    <dgm:cxn modelId="{9748A321-1D79-4318-9B74-66212D8DDC24}" type="presOf" srcId="{9247A51C-649C-437C-868F-35C681B917B1}" destId="{AEB6CCAC-E975-4D4D-961E-781875C6A6CB}" srcOrd="0" destOrd="0" presId="urn:microsoft.com/office/officeart/2008/layout/SquareAccentList"/>
    <dgm:cxn modelId="{83FCC3A7-FE86-4D99-A45A-48A10C651625}" type="presOf" srcId="{6FADBAD5-46E5-4987-BC0C-D4410BAAD599}" destId="{5CDE8947-2787-4EAE-AA92-728DA78ACE4E}" srcOrd="0" destOrd="0" presId="urn:microsoft.com/office/officeart/2008/layout/SquareAccentList"/>
    <dgm:cxn modelId="{08029BA8-B498-4F9B-9115-42649ED26CDF}" type="presOf" srcId="{9BCC3E34-78D8-4A69-A558-978633047F24}" destId="{A2A7F19D-4EB8-4B5F-B570-7B424DAD3D08}" srcOrd="0" destOrd="0" presId="urn:microsoft.com/office/officeart/2008/layout/SquareAccentList"/>
    <dgm:cxn modelId="{B21F2EF6-B5B0-49CB-BCB3-A904623544B2}" srcId="{F54C0964-4517-4DF0-94F4-76C6986957F9}" destId="{9247A51C-649C-437C-868F-35C681B917B1}" srcOrd="0" destOrd="0" parTransId="{583DAD63-D034-4879-9F48-84B02023728E}" sibTransId="{401D637F-E4B0-41FC-8679-16A02E09B934}"/>
    <dgm:cxn modelId="{6616B754-D2D5-4DF2-8802-616D629416A8}" type="presOf" srcId="{282A0FBF-ADA6-4D71-B4F5-D8C0E01B8373}" destId="{C7F8C125-2124-4BB2-A542-5CFF6BD5B8B4}" srcOrd="0" destOrd="0" presId="urn:microsoft.com/office/officeart/2008/layout/SquareAccentList"/>
    <dgm:cxn modelId="{6357635E-3EC6-44AA-903C-D6C68195FB31}" type="presOf" srcId="{D730AF75-55DC-46AC-8B5A-EC78FFC4A1DF}" destId="{BB42CA22-3C2F-4763-987A-D59C8249668D}" srcOrd="0" destOrd="0" presId="urn:microsoft.com/office/officeart/2008/layout/SquareAccentList"/>
    <dgm:cxn modelId="{6CAF1A52-0230-4676-BAF7-055DCCBCDC3A}" type="presOf" srcId="{28CF1F1A-440A-44B7-8355-87127C2C2E0E}" destId="{B6EE2E38-1D14-4BCB-8CC6-1EAE02B03EF2}" srcOrd="0" destOrd="0" presId="urn:microsoft.com/office/officeart/2008/layout/SquareAccentList"/>
    <dgm:cxn modelId="{878A4CC4-8AE7-4550-BBF0-0A4F4BCC176D}" srcId="{49116605-EBA7-4673-A7F2-062E9A537597}" destId="{9BA5B286-CCE0-47D7-A52A-808B0CC7C82E}" srcOrd="0" destOrd="0" parTransId="{31AA3CE3-E8A1-44F4-B504-2F782019C49C}" sibTransId="{16FDA037-E4FC-4BE6-A8D5-CBC95E78EEED}"/>
    <dgm:cxn modelId="{89DFAF12-F1D2-4A36-9622-C9759C5FC97A}" srcId="{9247A51C-649C-437C-868F-35C681B917B1}" destId="{C209FE25-8C41-46DA-8238-04FE8A8EAFB5}" srcOrd="1" destOrd="0" parTransId="{A1F08BB7-2A1E-4699-9B32-391A84BB239F}" sibTransId="{3BE3C905-E99A-45A1-A39E-9D78FF675619}"/>
    <dgm:cxn modelId="{A0810B26-34A1-48A1-9DBE-0C46CADF73E7}" type="presOf" srcId="{B963C511-D7B5-46EE-AE82-5349AAECB814}" destId="{A7C5861F-76F0-4655-AAF9-43ED8E4DE70A}" srcOrd="0" destOrd="0" presId="urn:microsoft.com/office/officeart/2008/layout/SquareAccentList"/>
    <dgm:cxn modelId="{025D6930-6454-4395-9906-C71B5DD470AC}" type="presOf" srcId="{3919F577-1BD8-4800-A504-195FC5587F86}" destId="{34BC05D0-F3EC-4980-A0CA-AD4EC25E49B4}" srcOrd="0" destOrd="0" presId="urn:microsoft.com/office/officeart/2008/layout/SquareAccentList"/>
    <dgm:cxn modelId="{0A7ED506-6802-4D00-B674-2E3AB468D577}" srcId="{15A654C1-9E66-4EC8-A635-27FE43FECDA8}" destId="{3919F577-1BD8-4800-A504-195FC5587F86}" srcOrd="2" destOrd="0" parTransId="{48127AA7-FB90-4481-BD79-1A9763EADED5}" sibTransId="{29F38D27-A319-463B-AD2C-611DF0B65367}"/>
    <dgm:cxn modelId="{2F83815E-A005-4186-9916-2D4662D95A18}" type="presOf" srcId="{969B7502-E519-490C-96BE-BB79B3B0D59D}" destId="{9345D05C-875D-49F8-9E17-3B85B4F8E7CF}" srcOrd="0" destOrd="0" presId="urn:microsoft.com/office/officeart/2008/layout/SquareAccentList"/>
    <dgm:cxn modelId="{0897B488-E050-414D-8A7E-0B545919FDDC}" srcId="{AA867464-9697-4B39-ABCB-39B94878AC3E}" destId="{45EEB549-6A70-4BDC-A1CB-635CD0234D6D}" srcOrd="2" destOrd="0" parTransId="{6AA9937F-99D8-453F-AE4C-5A2B3751913A}" sibTransId="{471EE35C-2D08-4A3B-8775-6B2FEABC2B8C}"/>
    <dgm:cxn modelId="{3DE1B022-F587-4797-9EA1-80141498D6B2}" srcId="{15A654C1-9E66-4EC8-A635-27FE43FECDA8}" destId="{08A148D7-0ADD-4346-8FFD-90B8ED37F5AB}" srcOrd="3" destOrd="0" parTransId="{20A36F45-26DB-4B84-BB0A-85ED9C14AAA1}" sibTransId="{18D7A1C8-0050-42AE-849A-F39929F510EF}"/>
    <dgm:cxn modelId="{B8F5810A-40DA-48A7-9CEE-DF488CBFDC54}" type="presOf" srcId="{1D122BF8-17FA-4E4E-9131-9E755882246E}" destId="{513DB27D-764A-4F8C-A2B6-C74E2CAF37D3}" srcOrd="0" destOrd="0" presId="urn:microsoft.com/office/officeart/2008/layout/SquareAccentList"/>
    <dgm:cxn modelId="{A4C0AE7C-0A12-4383-BCA3-CDC0C9F2691D}" srcId="{AA867464-9697-4B39-ABCB-39B94878AC3E}" destId="{5FC718F2-5E68-4EE5-95E1-B89088B2E60F}" srcOrd="4" destOrd="0" parTransId="{B564F8A1-E493-4FD7-8615-5ABDDC5FEBEA}" sibTransId="{D2E1545C-9FE0-43A7-BBAA-44245974FD6E}"/>
    <dgm:cxn modelId="{25963270-B800-4458-8114-ED6F87AC544C}" type="presOf" srcId="{AA867464-9697-4B39-ABCB-39B94878AC3E}" destId="{E9B616F6-363C-404B-8655-ED75437437D6}" srcOrd="0" destOrd="0" presId="urn:microsoft.com/office/officeart/2008/layout/SquareAccentList"/>
    <dgm:cxn modelId="{CCAAC6C3-AFDE-48B8-A76E-40E24217F6FC}" type="presOf" srcId="{5FC718F2-5E68-4EE5-95E1-B89088B2E60F}" destId="{0000D5D9-78A7-4959-AA56-C8E8210937E0}" srcOrd="0" destOrd="0" presId="urn:microsoft.com/office/officeart/2008/layout/SquareAccentList"/>
    <dgm:cxn modelId="{FA174E29-DF1D-430F-9106-1C5C7BFC5CDC}" srcId="{F54C0964-4517-4DF0-94F4-76C6986957F9}" destId="{15A654C1-9E66-4EC8-A635-27FE43FECDA8}" srcOrd="3" destOrd="0" parTransId="{65508995-5843-4467-A204-47DBC11945F5}" sibTransId="{8DF308F9-635C-4E72-B38D-464A97014832}"/>
    <dgm:cxn modelId="{77259862-A279-40F7-BA31-0830780F0980}" type="presOf" srcId="{D9A62F41-CA53-44E0-9D3A-E6242FDA98C5}" destId="{E0ECBF9A-251C-4227-A2FE-8A18175BE370}" srcOrd="0" destOrd="0" presId="urn:microsoft.com/office/officeart/2008/layout/SquareAccentList"/>
    <dgm:cxn modelId="{E195E504-7802-4EB1-8E1A-4D7A5BF3B6D9}" type="presOf" srcId="{15A654C1-9E66-4EC8-A635-27FE43FECDA8}" destId="{3BD916C4-B1C8-4B29-9AEE-ED2F6462B7DB}" srcOrd="0" destOrd="0" presId="urn:microsoft.com/office/officeart/2008/layout/SquareAccentList"/>
    <dgm:cxn modelId="{1BC46963-38F8-46EF-BFE0-0F71D058BCA6}" type="presOf" srcId="{A642BCA6-46D7-4A27-A76E-B3C35C058CE5}" destId="{373BA856-DECA-4BE0-940E-08A977482032}" srcOrd="0" destOrd="0" presId="urn:microsoft.com/office/officeart/2008/layout/SquareAccentList"/>
    <dgm:cxn modelId="{08347317-4A77-489B-8622-8FF69BA2F408}" type="presOf" srcId="{C209FE25-8C41-46DA-8238-04FE8A8EAFB5}" destId="{8CB15BF5-AC91-4881-9345-AC855B2FF4C9}" srcOrd="0" destOrd="0" presId="urn:microsoft.com/office/officeart/2008/layout/SquareAccentList"/>
    <dgm:cxn modelId="{8FA208C5-AC12-4164-8056-D4920A5BDF99}" srcId="{9247A51C-649C-437C-868F-35C681B917B1}" destId="{4B816EAF-0A8D-47FF-9990-9F30DC92AB45}" srcOrd="4" destOrd="0" parTransId="{B9BC650C-C244-4FDD-AB5B-AFE9CCE409AD}" sibTransId="{14474669-9113-47B2-9370-4C478B3B920B}"/>
    <dgm:cxn modelId="{9129D530-6885-4E6B-AFD0-04D67A7F50F0}" type="presOf" srcId="{45EEB549-6A70-4BDC-A1CB-635CD0234D6D}" destId="{887EDA2C-8D29-4D4F-AD4E-74F96B896F51}" srcOrd="0" destOrd="0" presId="urn:microsoft.com/office/officeart/2008/layout/SquareAccentList"/>
    <dgm:cxn modelId="{E817E8C2-8A5D-46EB-AD50-B96FAB16775C}" srcId="{AA867464-9697-4B39-ABCB-39B94878AC3E}" destId="{A642BCA6-46D7-4A27-A76E-B3C35C058CE5}" srcOrd="0" destOrd="0" parTransId="{CB84273F-F4B7-451D-B477-03B2FD37D521}" sibTransId="{AAAC8560-9AA4-4798-ABBC-7BC117AB1CA2}"/>
    <dgm:cxn modelId="{5C75CE05-68EA-4380-A111-D470325E6D27}" srcId="{49116605-EBA7-4673-A7F2-062E9A537597}" destId="{888B8DEA-7D23-4F02-B9EF-DC61A35602BD}" srcOrd="2" destOrd="0" parTransId="{1619EEDB-3124-4DF7-9939-E8A485ED2529}" sibTransId="{D867348A-E8F9-49DA-A22C-629C57F81C3E}"/>
    <dgm:cxn modelId="{DA9C4638-D2F2-44A4-9A21-7D1FAE06301B}" srcId="{AA867464-9697-4B39-ABCB-39B94878AC3E}" destId="{969B7502-E519-490C-96BE-BB79B3B0D59D}" srcOrd="1" destOrd="0" parTransId="{3CDB9D05-43C5-49A1-B1A6-8A00B0480099}" sibTransId="{246915A8-D956-49BB-A9A6-E7E797596ADD}"/>
    <dgm:cxn modelId="{73456D14-EC98-4F66-9FA2-A460541F06D0}" srcId="{F54C0964-4517-4DF0-94F4-76C6986957F9}" destId="{49116605-EBA7-4673-A7F2-062E9A537597}" srcOrd="1" destOrd="0" parTransId="{BDDB0511-BF5C-4563-A800-CEF1506351DC}" sibTransId="{09FA414D-CCEC-4BC6-9588-32384FD79733}"/>
    <dgm:cxn modelId="{6DDF64B2-CCC1-4671-8D9A-8EBDE06070CE}" type="presOf" srcId="{49116605-EBA7-4673-A7F2-062E9A537597}" destId="{372EA03E-DDF2-4EA5-B913-FED523FF9778}" srcOrd="0" destOrd="0" presId="urn:microsoft.com/office/officeart/2008/layout/SquareAccentList"/>
    <dgm:cxn modelId="{7523C4CA-B0D8-44BF-8462-9F76E9302C29}" type="presOf" srcId="{F793C8C9-3702-46A3-968B-1303672AD571}" destId="{B32629AF-4D3A-4D45-9A45-23310111B634}" srcOrd="0" destOrd="0" presId="urn:microsoft.com/office/officeart/2008/layout/SquareAccentList"/>
    <dgm:cxn modelId="{B509E817-2FF9-4766-828C-497DB88CBDC9}" srcId="{49116605-EBA7-4673-A7F2-062E9A537597}" destId="{F793C8C9-3702-46A3-968B-1303672AD571}" srcOrd="1" destOrd="0" parTransId="{0B4CBDAE-645B-4730-9C6A-23508C40902D}" sibTransId="{E57CFF5B-9E47-449D-92E4-9F9FE61A390B}"/>
    <dgm:cxn modelId="{888A0B0F-DF33-45DC-8BEE-EED4EF2DDCD0}" type="presOf" srcId="{888B8DEA-7D23-4F02-B9EF-DC61A35602BD}" destId="{B51C2BA3-F231-485D-84CD-288C6A8A997E}" srcOrd="0" destOrd="0" presId="urn:microsoft.com/office/officeart/2008/layout/SquareAccentList"/>
    <dgm:cxn modelId="{CFF4C216-6518-4A02-87FB-FA542AA50A7E}" type="presOf" srcId="{4B816EAF-0A8D-47FF-9990-9F30DC92AB45}" destId="{07E80FDC-9CA9-4D03-A33D-7EB7F90E609B}" srcOrd="0" destOrd="0" presId="urn:microsoft.com/office/officeart/2008/layout/SquareAccentList"/>
    <dgm:cxn modelId="{D0A46F74-32FD-4098-8445-603BBF50A30A}" srcId="{AA867464-9697-4B39-ABCB-39B94878AC3E}" destId="{1D122BF8-17FA-4E4E-9131-9E755882246E}" srcOrd="3" destOrd="0" parTransId="{6FD47566-C304-4C87-AEBB-61090671B363}" sibTransId="{A883887A-E317-49A7-9D10-8B17A8B2E6D3}"/>
    <dgm:cxn modelId="{249C8DEF-85A0-4209-BBAF-2BA433E2DEA7}" srcId="{15A654C1-9E66-4EC8-A635-27FE43FECDA8}" destId="{282A0FBF-ADA6-4D71-B4F5-D8C0E01B8373}" srcOrd="1" destOrd="0" parTransId="{5F1A471A-D49D-46B4-9A8E-4ED052597C8F}" sibTransId="{8DFD466A-BA1F-4FD3-A592-A1CB01BDC253}"/>
    <dgm:cxn modelId="{AA047DE2-5F40-43BE-94C7-1F221732A037}" srcId="{9247A51C-649C-437C-868F-35C681B917B1}" destId="{B963C511-D7B5-46EE-AE82-5349AAECB814}" srcOrd="3" destOrd="0" parTransId="{343E3F73-B30F-4B43-8D27-7224DD03D80C}" sibTransId="{3B4B839B-C8EB-4EB2-A0D6-5072C7B819A8}"/>
    <dgm:cxn modelId="{58AD674E-E322-4784-B5A6-117BC9AA8661}" srcId="{49116605-EBA7-4673-A7F2-062E9A537597}" destId="{9BCC3E34-78D8-4A69-A558-978633047F24}" srcOrd="3" destOrd="0" parTransId="{AB51490B-EA5E-4AB0-AE76-BA3A30E8637B}" sibTransId="{6AADC028-6EC3-4803-83E2-5B12B33F367D}"/>
    <dgm:cxn modelId="{C4599293-1862-434B-89DC-B64E36265F07}" type="presOf" srcId="{08A148D7-0ADD-4346-8FFD-90B8ED37F5AB}" destId="{59B73440-F3FA-4B47-A571-C5061864B58B}" srcOrd="0" destOrd="0" presId="urn:microsoft.com/office/officeart/2008/layout/SquareAccentList"/>
    <dgm:cxn modelId="{D16A9789-B356-4785-865C-3E277F061B73}" srcId="{9247A51C-649C-437C-868F-35C681B917B1}" destId="{6FADBAD5-46E5-4987-BC0C-D4410BAAD599}" srcOrd="0" destOrd="0" parTransId="{82F40B09-93AD-45A6-82D3-071539392A64}" sibTransId="{425EB6E6-F3EB-432D-9184-7D7B27D3E774}"/>
    <dgm:cxn modelId="{EAEB52F5-A96D-4F88-B760-9064358E7D18}" type="presParOf" srcId="{5E97A2CE-1D63-443D-BEFE-E92B20D17E83}" destId="{8E3DAB24-F6A9-49AF-90C0-C3989532E131}" srcOrd="0" destOrd="0" presId="urn:microsoft.com/office/officeart/2008/layout/SquareAccentList"/>
    <dgm:cxn modelId="{AC453EA6-23C5-4602-956C-ED8E8DF1851D}" type="presParOf" srcId="{8E3DAB24-F6A9-49AF-90C0-C3989532E131}" destId="{CA52FB1E-5EAB-4BE6-8CDD-96A74F23E75B}" srcOrd="0" destOrd="0" presId="urn:microsoft.com/office/officeart/2008/layout/SquareAccentList"/>
    <dgm:cxn modelId="{2F246273-9930-4653-976F-EA0E4A448AF6}" type="presParOf" srcId="{CA52FB1E-5EAB-4BE6-8CDD-96A74F23E75B}" destId="{02FC3110-6B73-4C70-B2C9-08689A7D52EB}" srcOrd="0" destOrd="0" presId="urn:microsoft.com/office/officeart/2008/layout/SquareAccentList"/>
    <dgm:cxn modelId="{0D4D9208-4F19-4C19-808C-7442A167018A}" type="presParOf" srcId="{CA52FB1E-5EAB-4BE6-8CDD-96A74F23E75B}" destId="{BA603DF5-9DE8-44C4-85C7-187B1333027A}" srcOrd="1" destOrd="0" presId="urn:microsoft.com/office/officeart/2008/layout/SquareAccentList"/>
    <dgm:cxn modelId="{DDE33B35-FB72-47F2-8D9A-F9D7EC8D9488}" type="presParOf" srcId="{CA52FB1E-5EAB-4BE6-8CDD-96A74F23E75B}" destId="{AEB6CCAC-E975-4D4D-961E-781875C6A6CB}" srcOrd="2" destOrd="0" presId="urn:microsoft.com/office/officeart/2008/layout/SquareAccentList"/>
    <dgm:cxn modelId="{7236B627-D844-440E-A0F3-6B9DF6D78E94}" type="presParOf" srcId="{8E3DAB24-F6A9-49AF-90C0-C3989532E131}" destId="{1F6D1D6E-681E-4C59-B15F-BABF45275814}" srcOrd="1" destOrd="0" presId="urn:microsoft.com/office/officeart/2008/layout/SquareAccentList"/>
    <dgm:cxn modelId="{4C047ABC-0F98-45A4-A92B-6DC272BBA291}" type="presParOf" srcId="{1F6D1D6E-681E-4C59-B15F-BABF45275814}" destId="{577E0E03-48A8-4460-A105-08BAB3B59D10}" srcOrd="0" destOrd="0" presId="urn:microsoft.com/office/officeart/2008/layout/SquareAccentList"/>
    <dgm:cxn modelId="{AAF2F760-A807-4EB4-94FD-DBFFBED9652B}" type="presParOf" srcId="{577E0E03-48A8-4460-A105-08BAB3B59D10}" destId="{5AD20F92-5C5F-477B-8C29-DB9E71EBFD6B}" srcOrd="0" destOrd="0" presId="urn:microsoft.com/office/officeart/2008/layout/SquareAccentList"/>
    <dgm:cxn modelId="{9B63762D-F53E-4536-8EB5-D4A2B544CDB3}" type="presParOf" srcId="{577E0E03-48A8-4460-A105-08BAB3B59D10}" destId="{5CDE8947-2787-4EAE-AA92-728DA78ACE4E}" srcOrd="1" destOrd="0" presId="urn:microsoft.com/office/officeart/2008/layout/SquareAccentList"/>
    <dgm:cxn modelId="{143DF14B-AA05-4C2A-B477-6647F68CE300}" type="presParOf" srcId="{1F6D1D6E-681E-4C59-B15F-BABF45275814}" destId="{EE8C1999-FCFD-42D0-A6EB-1211D7483F08}" srcOrd="1" destOrd="0" presId="urn:microsoft.com/office/officeart/2008/layout/SquareAccentList"/>
    <dgm:cxn modelId="{046A767F-D240-497C-815B-23F88FD127BB}" type="presParOf" srcId="{EE8C1999-FCFD-42D0-A6EB-1211D7483F08}" destId="{2576C7ED-19AE-455A-B6FA-D8B503F39329}" srcOrd="0" destOrd="0" presId="urn:microsoft.com/office/officeart/2008/layout/SquareAccentList"/>
    <dgm:cxn modelId="{60B97409-AAA1-4EB8-A59D-418BDDDA04CC}" type="presParOf" srcId="{EE8C1999-FCFD-42D0-A6EB-1211D7483F08}" destId="{8CB15BF5-AC91-4881-9345-AC855B2FF4C9}" srcOrd="1" destOrd="0" presId="urn:microsoft.com/office/officeart/2008/layout/SquareAccentList"/>
    <dgm:cxn modelId="{347488A1-503E-44A2-84B2-694E75238B0E}" type="presParOf" srcId="{1F6D1D6E-681E-4C59-B15F-BABF45275814}" destId="{28CABAD8-8EC7-44E4-B4CB-76BA14CC7825}" srcOrd="2" destOrd="0" presId="urn:microsoft.com/office/officeart/2008/layout/SquareAccentList"/>
    <dgm:cxn modelId="{E14EA36E-8667-4A8E-BAB2-816FE420A3B1}" type="presParOf" srcId="{28CABAD8-8EC7-44E4-B4CB-76BA14CC7825}" destId="{F0539028-53E8-43E2-906C-2CC3F7AB17FE}" srcOrd="0" destOrd="0" presId="urn:microsoft.com/office/officeart/2008/layout/SquareAccentList"/>
    <dgm:cxn modelId="{BD60D0F2-C9B4-4E90-BA0C-7B3AB5C1D460}" type="presParOf" srcId="{28CABAD8-8EC7-44E4-B4CB-76BA14CC7825}" destId="{E0ECBF9A-251C-4227-A2FE-8A18175BE370}" srcOrd="1" destOrd="0" presId="urn:microsoft.com/office/officeart/2008/layout/SquareAccentList"/>
    <dgm:cxn modelId="{01C73236-060E-4BE7-BEF5-392D52811E37}" type="presParOf" srcId="{1F6D1D6E-681E-4C59-B15F-BABF45275814}" destId="{D8F17D4C-F853-40A7-9D73-79D9E59C395B}" srcOrd="3" destOrd="0" presId="urn:microsoft.com/office/officeart/2008/layout/SquareAccentList"/>
    <dgm:cxn modelId="{BA8B9C5F-3A54-4BAB-B7E0-A88B42A7168F}" type="presParOf" srcId="{D8F17D4C-F853-40A7-9D73-79D9E59C395B}" destId="{63465FE6-A1ED-4BBE-AF99-9E7D89D712E3}" srcOrd="0" destOrd="0" presId="urn:microsoft.com/office/officeart/2008/layout/SquareAccentList"/>
    <dgm:cxn modelId="{03B6BB1C-EDA4-4823-9AD0-F6BEC9F34BF8}" type="presParOf" srcId="{D8F17D4C-F853-40A7-9D73-79D9E59C395B}" destId="{A7C5861F-76F0-4655-AAF9-43ED8E4DE70A}" srcOrd="1" destOrd="0" presId="urn:microsoft.com/office/officeart/2008/layout/SquareAccentList"/>
    <dgm:cxn modelId="{182FE334-2581-4632-8E58-7DE52349960E}" type="presParOf" srcId="{1F6D1D6E-681E-4C59-B15F-BABF45275814}" destId="{B1C81504-FC27-4FAA-85AB-121702F82B8E}" srcOrd="4" destOrd="0" presId="urn:microsoft.com/office/officeart/2008/layout/SquareAccentList"/>
    <dgm:cxn modelId="{A31C27FE-12F9-456F-B968-7B650BF85E53}" type="presParOf" srcId="{B1C81504-FC27-4FAA-85AB-121702F82B8E}" destId="{143F531D-ACC1-44C5-A02B-20C821BA0C5F}" srcOrd="0" destOrd="0" presId="urn:microsoft.com/office/officeart/2008/layout/SquareAccentList"/>
    <dgm:cxn modelId="{E64B51BB-AF5A-493E-87F2-EC0ED910DE2F}" type="presParOf" srcId="{B1C81504-FC27-4FAA-85AB-121702F82B8E}" destId="{07E80FDC-9CA9-4D03-A33D-7EB7F90E609B}" srcOrd="1" destOrd="0" presId="urn:microsoft.com/office/officeart/2008/layout/SquareAccentList"/>
    <dgm:cxn modelId="{517CB63A-9359-44B9-B4E9-0037230F01A9}" type="presParOf" srcId="{5E97A2CE-1D63-443D-BEFE-E92B20D17E83}" destId="{23DEE4E8-95F6-4A71-91B9-D5666A51E69F}" srcOrd="1" destOrd="0" presId="urn:microsoft.com/office/officeart/2008/layout/SquareAccentList"/>
    <dgm:cxn modelId="{4618470A-7664-47C6-BB40-360DBC34F441}" type="presParOf" srcId="{23DEE4E8-95F6-4A71-91B9-D5666A51E69F}" destId="{72559888-4408-496D-9254-425215DC52FD}" srcOrd="0" destOrd="0" presId="urn:microsoft.com/office/officeart/2008/layout/SquareAccentList"/>
    <dgm:cxn modelId="{60FAAB87-5F21-46C6-BC7D-5296DCF7EAA0}" type="presParOf" srcId="{72559888-4408-496D-9254-425215DC52FD}" destId="{7D6BE78E-2810-408E-AEC9-1EAA8D6A4B5A}" srcOrd="0" destOrd="0" presId="urn:microsoft.com/office/officeart/2008/layout/SquareAccentList"/>
    <dgm:cxn modelId="{7B5585D4-0F17-43E8-9684-50866334C1AF}" type="presParOf" srcId="{72559888-4408-496D-9254-425215DC52FD}" destId="{A0AFB236-5C11-4C03-B315-9F55837F4EA3}" srcOrd="1" destOrd="0" presId="urn:microsoft.com/office/officeart/2008/layout/SquareAccentList"/>
    <dgm:cxn modelId="{BDF3809C-24B8-4898-9A42-47D1F6C17F98}" type="presParOf" srcId="{72559888-4408-496D-9254-425215DC52FD}" destId="{372EA03E-DDF2-4EA5-B913-FED523FF9778}" srcOrd="2" destOrd="0" presId="urn:microsoft.com/office/officeart/2008/layout/SquareAccentList"/>
    <dgm:cxn modelId="{20824125-EE5E-4E7D-B201-5AD60C092827}" type="presParOf" srcId="{23DEE4E8-95F6-4A71-91B9-D5666A51E69F}" destId="{CEDA73DE-98BB-4D61-9E23-9EFD0240365A}" srcOrd="1" destOrd="0" presId="urn:microsoft.com/office/officeart/2008/layout/SquareAccentList"/>
    <dgm:cxn modelId="{3180FE6C-E939-4959-803B-866337947276}" type="presParOf" srcId="{CEDA73DE-98BB-4D61-9E23-9EFD0240365A}" destId="{04B59BFC-05FF-4181-844C-4326EA923139}" srcOrd="0" destOrd="0" presId="urn:microsoft.com/office/officeart/2008/layout/SquareAccentList"/>
    <dgm:cxn modelId="{E1A174AC-BC58-42F3-A71B-410D496A5766}" type="presParOf" srcId="{04B59BFC-05FF-4181-844C-4326EA923139}" destId="{0D4D4A2A-4B68-404E-B450-3F0CCD434E45}" srcOrd="0" destOrd="0" presId="urn:microsoft.com/office/officeart/2008/layout/SquareAccentList"/>
    <dgm:cxn modelId="{6BC1A6B0-23BE-4117-A811-BCB610EF5044}" type="presParOf" srcId="{04B59BFC-05FF-4181-844C-4326EA923139}" destId="{60DD1B07-1A2D-4E6C-B25D-4BEADEC792A0}" srcOrd="1" destOrd="0" presId="urn:microsoft.com/office/officeart/2008/layout/SquareAccentList"/>
    <dgm:cxn modelId="{37A5CF76-DE34-4A84-A0C7-98F6C21378AA}" type="presParOf" srcId="{CEDA73DE-98BB-4D61-9E23-9EFD0240365A}" destId="{AC60B3DB-4D08-4C4D-9A97-0A7AE5802C95}" srcOrd="1" destOrd="0" presId="urn:microsoft.com/office/officeart/2008/layout/SquareAccentList"/>
    <dgm:cxn modelId="{7221F1E4-EDBB-4D8F-90CE-99FD5724703D}" type="presParOf" srcId="{AC60B3DB-4D08-4C4D-9A97-0A7AE5802C95}" destId="{C9A4B159-8DB7-4CFA-A5C3-210FB90DB1E4}" srcOrd="0" destOrd="0" presId="urn:microsoft.com/office/officeart/2008/layout/SquareAccentList"/>
    <dgm:cxn modelId="{09615C3F-BF61-4D56-90D4-A990777F0046}" type="presParOf" srcId="{AC60B3DB-4D08-4C4D-9A97-0A7AE5802C95}" destId="{B32629AF-4D3A-4D45-9A45-23310111B634}" srcOrd="1" destOrd="0" presId="urn:microsoft.com/office/officeart/2008/layout/SquareAccentList"/>
    <dgm:cxn modelId="{EC8DF6E9-D715-40FA-AEE5-77F0D4C643B5}" type="presParOf" srcId="{CEDA73DE-98BB-4D61-9E23-9EFD0240365A}" destId="{9091A57A-1356-4760-80FD-15919E0A82DA}" srcOrd="2" destOrd="0" presId="urn:microsoft.com/office/officeart/2008/layout/SquareAccentList"/>
    <dgm:cxn modelId="{B2812214-EB2F-4910-8EC9-70D8A52DEC05}" type="presParOf" srcId="{9091A57A-1356-4760-80FD-15919E0A82DA}" destId="{17D6E384-E164-43E8-A688-8BCC8537E8DB}" srcOrd="0" destOrd="0" presId="urn:microsoft.com/office/officeart/2008/layout/SquareAccentList"/>
    <dgm:cxn modelId="{DD584612-76AF-43A2-AF81-5106A85840C1}" type="presParOf" srcId="{9091A57A-1356-4760-80FD-15919E0A82DA}" destId="{B51C2BA3-F231-485D-84CD-288C6A8A997E}" srcOrd="1" destOrd="0" presId="urn:microsoft.com/office/officeart/2008/layout/SquareAccentList"/>
    <dgm:cxn modelId="{3F0905DF-A762-4C35-BD83-BA2498174C0F}" type="presParOf" srcId="{CEDA73DE-98BB-4D61-9E23-9EFD0240365A}" destId="{FE56A5E8-17A6-4B48-88A0-D463FFC14AD6}" srcOrd="3" destOrd="0" presId="urn:microsoft.com/office/officeart/2008/layout/SquareAccentList"/>
    <dgm:cxn modelId="{26F97FF4-9B42-4EE2-AFD8-3489100857CF}" type="presParOf" srcId="{FE56A5E8-17A6-4B48-88A0-D463FFC14AD6}" destId="{D4174A6B-381F-4F85-B7D7-4A672CC6FA65}" srcOrd="0" destOrd="0" presId="urn:microsoft.com/office/officeart/2008/layout/SquareAccentList"/>
    <dgm:cxn modelId="{289248A7-91D0-4155-9618-853E07C00FB1}" type="presParOf" srcId="{FE56A5E8-17A6-4B48-88A0-D463FFC14AD6}" destId="{A2A7F19D-4EB8-4B5F-B570-7B424DAD3D08}" srcOrd="1" destOrd="0" presId="urn:microsoft.com/office/officeart/2008/layout/SquareAccentList"/>
    <dgm:cxn modelId="{989AAB53-1E63-4E87-A3D8-746EB640A658}" type="presParOf" srcId="{5E97A2CE-1D63-443D-BEFE-E92B20D17E83}" destId="{F6E64CB9-17C3-46F8-B4F1-21E6E833858C}" srcOrd="2" destOrd="0" presId="urn:microsoft.com/office/officeart/2008/layout/SquareAccentList"/>
    <dgm:cxn modelId="{E6A5FC51-6A2A-4B21-9D27-F29C5530D962}" type="presParOf" srcId="{F6E64CB9-17C3-46F8-B4F1-21E6E833858C}" destId="{694D52FF-F169-4056-B5D5-FBE40781F2D6}" srcOrd="0" destOrd="0" presId="urn:microsoft.com/office/officeart/2008/layout/SquareAccentList"/>
    <dgm:cxn modelId="{23265E0A-13FB-4128-BACD-0A737C1C50A3}" type="presParOf" srcId="{694D52FF-F169-4056-B5D5-FBE40781F2D6}" destId="{CF373152-7975-416D-A8BD-78C5B5318E24}" srcOrd="0" destOrd="0" presId="urn:microsoft.com/office/officeart/2008/layout/SquareAccentList"/>
    <dgm:cxn modelId="{21F4F48C-B638-43DB-B5F9-C6BFE3FC3EE5}" type="presParOf" srcId="{694D52FF-F169-4056-B5D5-FBE40781F2D6}" destId="{B725886E-BD7F-49BA-B243-26B36520FA2A}" srcOrd="1" destOrd="0" presId="urn:microsoft.com/office/officeart/2008/layout/SquareAccentList"/>
    <dgm:cxn modelId="{0799E9FA-799A-4FEF-B5A0-ADE675D4C54F}" type="presParOf" srcId="{694D52FF-F169-4056-B5D5-FBE40781F2D6}" destId="{E9B616F6-363C-404B-8655-ED75437437D6}" srcOrd="2" destOrd="0" presId="urn:microsoft.com/office/officeart/2008/layout/SquareAccentList"/>
    <dgm:cxn modelId="{27F46E1E-94AE-4E20-9AF6-EC53FB26FB76}" type="presParOf" srcId="{F6E64CB9-17C3-46F8-B4F1-21E6E833858C}" destId="{CE8DFE29-DE67-4607-BFDE-7771EA092DF1}" srcOrd="1" destOrd="0" presId="urn:microsoft.com/office/officeart/2008/layout/SquareAccentList"/>
    <dgm:cxn modelId="{44F8382D-860D-48A7-BFD2-D7DD1BC80EA5}" type="presParOf" srcId="{CE8DFE29-DE67-4607-BFDE-7771EA092DF1}" destId="{E339B085-1031-489D-81DC-85EE8507D410}" srcOrd="0" destOrd="0" presId="urn:microsoft.com/office/officeart/2008/layout/SquareAccentList"/>
    <dgm:cxn modelId="{F818FC08-7A21-4A99-9D77-8E8F363124DF}" type="presParOf" srcId="{E339B085-1031-489D-81DC-85EE8507D410}" destId="{5EEA44BA-E45D-4894-A274-C3250686B4DB}" srcOrd="0" destOrd="0" presId="urn:microsoft.com/office/officeart/2008/layout/SquareAccentList"/>
    <dgm:cxn modelId="{C425A444-4881-43F4-A3E9-704D339E0928}" type="presParOf" srcId="{E339B085-1031-489D-81DC-85EE8507D410}" destId="{373BA856-DECA-4BE0-940E-08A977482032}" srcOrd="1" destOrd="0" presId="urn:microsoft.com/office/officeart/2008/layout/SquareAccentList"/>
    <dgm:cxn modelId="{E6412E43-CE88-4C9E-9047-0153DD84C9DA}" type="presParOf" srcId="{CE8DFE29-DE67-4607-BFDE-7771EA092DF1}" destId="{272FA4BC-12DE-41BB-9436-B42396340C59}" srcOrd="1" destOrd="0" presId="urn:microsoft.com/office/officeart/2008/layout/SquareAccentList"/>
    <dgm:cxn modelId="{D154585C-5C18-4A90-9FD0-BFD51C8150D8}" type="presParOf" srcId="{272FA4BC-12DE-41BB-9436-B42396340C59}" destId="{E64C842F-C102-4E51-809B-019EC33C51AF}" srcOrd="0" destOrd="0" presId="urn:microsoft.com/office/officeart/2008/layout/SquareAccentList"/>
    <dgm:cxn modelId="{A7AE08C1-022A-474C-AC31-082A8979F97E}" type="presParOf" srcId="{272FA4BC-12DE-41BB-9436-B42396340C59}" destId="{9345D05C-875D-49F8-9E17-3B85B4F8E7CF}" srcOrd="1" destOrd="0" presId="urn:microsoft.com/office/officeart/2008/layout/SquareAccentList"/>
    <dgm:cxn modelId="{39878CC0-4FF3-45A4-B6C4-AAC9EF6CCEAF}" type="presParOf" srcId="{CE8DFE29-DE67-4607-BFDE-7771EA092DF1}" destId="{08683A78-AD64-4628-B562-D326529A18E3}" srcOrd="2" destOrd="0" presId="urn:microsoft.com/office/officeart/2008/layout/SquareAccentList"/>
    <dgm:cxn modelId="{959F3D5A-8055-4B2F-96BF-81B11B18AD4E}" type="presParOf" srcId="{08683A78-AD64-4628-B562-D326529A18E3}" destId="{85908D83-803F-4EC5-AB78-98731F2C7E8E}" srcOrd="0" destOrd="0" presId="urn:microsoft.com/office/officeart/2008/layout/SquareAccentList"/>
    <dgm:cxn modelId="{BE970143-D2C6-4246-B7F1-F993680B09C6}" type="presParOf" srcId="{08683A78-AD64-4628-B562-D326529A18E3}" destId="{887EDA2C-8D29-4D4F-AD4E-74F96B896F51}" srcOrd="1" destOrd="0" presId="urn:microsoft.com/office/officeart/2008/layout/SquareAccentList"/>
    <dgm:cxn modelId="{271A00BB-B798-4C25-A003-37C74FB7A60C}" type="presParOf" srcId="{CE8DFE29-DE67-4607-BFDE-7771EA092DF1}" destId="{41BB9099-B745-466C-819F-AB8ED2C9C7D8}" srcOrd="3" destOrd="0" presId="urn:microsoft.com/office/officeart/2008/layout/SquareAccentList"/>
    <dgm:cxn modelId="{ECBA1BF3-CCB8-4392-B134-407EC9CECC1B}" type="presParOf" srcId="{41BB9099-B745-466C-819F-AB8ED2C9C7D8}" destId="{BA060308-96C3-4ABF-9097-884F1D56F63D}" srcOrd="0" destOrd="0" presId="urn:microsoft.com/office/officeart/2008/layout/SquareAccentList"/>
    <dgm:cxn modelId="{D4530068-E7BC-492F-AEF0-FAEBEA0AFDE5}" type="presParOf" srcId="{41BB9099-B745-466C-819F-AB8ED2C9C7D8}" destId="{513DB27D-764A-4F8C-A2B6-C74E2CAF37D3}" srcOrd="1" destOrd="0" presId="urn:microsoft.com/office/officeart/2008/layout/SquareAccentList"/>
    <dgm:cxn modelId="{F0210DB3-4285-4D94-9C7E-C30BD8CB817C}" type="presParOf" srcId="{CE8DFE29-DE67-4607-BFDE-7771EA092DF1}" destId="{74506D4C-84F2-46CD-AA63-3C51447002A0}" srcOrd="4" destOrd="0" presId="urn:microsoft.com/office/officeart/2008/layout/SquareAccentList"/>
    <dgm:cxn modelId="{7AE3C617-354C-4F19-A6C4-766DF844652D}" type="presParOf" srcId="{74506D4C-84F2-46CD-AA63-3C51447002A0}" destId="{60F58BBA-5F04-4AC9-9A50-D8647EEFAA7A}" srcOrd="0" destOrd="0" presId="urn:microsoft.com/office/officeart/2008/layout/SquareAccentList"/>
    <dgm:cxn modelId="{DEB688BE-03E6-4CE8-961A-D7123A8E5BA4}" type="presParOf" srcId="{74506D4C-84F2-46CD-AA63-3C51447002A0}" destId="{0000D5D9-78A7-4959-AA56-C8E8210937E0}" srcOrd="1" destOrd="0" presId="urn:microsoft.com/office/officeart/2008/layout/SquareAccentList"/>
    <dgm:cxn modelId="{DA158FE7-7D16-4412-B963-2257BEEEC4E6}" type="presParOf" srcId="{5E97A2CE-1D63-443D-BEFE-E92B20D17E83}" destId="{D17BF5AC-E1DC-41FB-A9D3-DCC772D6D9C0}" srcOrd="3" destOrd="0" presId="urn:microsoft.com/office/officeart/2008/layout/SquareAccentList"/>
    <dgm:cxn modelId="{F2EF3094-64C4-4D25-BD5E-53FD5E858A30}" type="presParOf" srcId="{D17BF5AC-E1DC-41FB-A9D3-DCC772D6D9C0}" destId="{6EFB1E31-45E1-4820-AD05-3E3DEB38BCAE}" srcOrd="0" destOrd="0" presId="urn:microsoft.com/office/officeart/2008/layout/SquareAccentList"/>
    <dgm:cxn modelId="{4434FA57-8A1E-4448-B6F6-7E05ACFA9436}" type="presParOf" srcId="{6EFB1E31-45E1-4820-AD05-3E3DEB38BCAE}" destId="{A9DD8517-43A4-482E-AAF2-021239828126}" srcOrd="0" destOrd="0" presId="urn:microsoft.com/office/officeart/2008/layout/SquareAccentList"/>
    <dgm:cxn modelId="{38EB6E0F-3D2F-453D-AA46-F939A2780E4E}" type="presParOf" srcId="{6EFB1E31-45E1-4820-AD05-3E3DEB38BCAE}" destId="{3689A497-776C-4E88-831D-0975F3FEE6EB}" srcOrd="1" destOrd="0" presId="urn:microsoft.com/office/officeart/2008/layout/SquareAccentList"/>
    <dgm:cxn modelId="{774029C1-0901-427E-B91B-359673F05461}" type="presParOf" srcId="{6EFB1E31-45E1-4820-AD05-3E3DEB38BCAE}" destId="{3BD916C4-B1C8-4B29-9AEE-ED2F6462B7DB}" srcOrd="2" destOrd="0" presId="urn:microsoft.com/office/officeart/2008/layout/SquareAccentList"/>
    <dgm:cxn modelId="{5F96047C-5C3A-4BE8-A092-5FC3AB6C7FEE}" type="presParOf" srcId="{D17BF5AC-E1DC-41FB-A9D3-DCC772D6D9C0}" destId="{6244BF6E-0362-4CD4-91C3-9AACA24CEB94}" srcOrd="1" destOrd="0" presId="urn:microsoft.com/office/officeart/2008/layout/SquareAccentList"/>
    <dgm:cxn modelId="{01424BA8-3383-4F41-A678-5C8979B75B56}" type="presParOf" srcId="{6244BF6E-0362-4CD4-91C3-9AACA24CEB94}" destId="{1B308D2F-E6FF-446E-9CD7-6C6C4AD4FBF3}" srcOrd="0" destOrd="0" presId="urn:microsoft.com/office/officeart/2008/layout/SquareAccentList"/>
    <dgm:cxn modelId="{4345EE4D-5730-4215-B0BF-E3767B88D9C1}" type="presParOf" srcId="{1B308D2F-E6FF-446E-9CD7-6C6C4AD4FBF3}" destId="{D4CC4485-0448-4D45-9BF1-C3E45EA8D6ED}" srcOrd="0" destOrd="0" presId="urn:microsoft.com/office/officeart/2008/layout/SquareAccentList"/>
    <dgm:cxn modelId="{A32AB43A-2736-407C-AD64-45F8AF506DEF}" type="presParOf" srcId="{1B308D2F-E6FF-446E-9CD7-6C6C4AD4FBF3}" destId="{BB42CA22-3C2F-4763-987A-D59C8249668D}" srcOrd="1" destOrd="0" presId="urn:microsoft.com/office/officeart/2008/layout/SquareAccentList"/>
    <dgm:cxn modelId="{C2579C76-C860-4895-A41C-656A6F6A49A0}" type="presParOf" srcId="{6244BF6E-0362-4CD4-91C3-9AACA24CEB94}" destId="{0FB14552-DA61-4906-B641-FD90BCC0F047}" srcOrd="1" destOrd="0" presId="urn:microsoft.com/office/officeart/2008/layout/SquareAccentList"/>
    <dgm:cxn modelId="{7B967E8D-697B-4461-B99F-FC2F3B5A539B}" type="presParOf" srcId="{0FB14552-DA61-4906-B641-FD90BCC0F047}" destId="{326667EF-3862-4460-967C-C7821AC31108}" srcOrd="0" destOrd="0" presId="urn:microsoft.com/office/officeart/2008/layout/SquareAccentList"/>
    <dgm:cxn modelId="{265E60D1-A0F1-4DBF-A220-931C0A3DD15E}" type="presParOf" srcId="{0FB14552-DA61-4906-B641-FD90BCC0F047}" destId="{C7F8C125-2124-4BB2-A542-5CFF6BD5B8B4}" srcOrd="1" destOrd="0" presId="urn:microsoft.com/office/officeart/2008/layout/SquareAccentList"/>
    <dgm:cxn modelId="{DCFC5E0F-FE63-4FC9-84EB-0AF8BD42D125}" type="presParOf" srcId="{6244BF6E-0362-4CD4-91C3-9AACA24CEB94}" destId="{DB464C07-7D3F-4F86-B3ED-E0CE3947ED40}" srcOrd="2" destOrd="0" presId="urn:microsoft.com/office/officeart/2008/layout/SquareAccentList"/>
    <dgm:cxn modelId="{A0AFD588-231F-4A97-B655-41D5FC00F1D4}" type="presParOf" srcId="{DB464C07-7D3F-4F86-B3ED-E0CE3947ED40}" destId="{F3D6B29E-42C1-4FA1-B5BD-8AEEAE86C2F3}" srcOrd="0" destOrd="0" presId="urn:microsoft.com/office/officeart/2008/layout/SquareAccentList"/>
    <dgm:cxn modelId="{4D826DCB-F2F6-49A5-A9A3-8AF44ACBD8C4}" type="presParOf" srcId="{DB464C07-7D3F-4F86-B3ED-E0CE3947ED40}" destId="{34BC05D0-F3EC-4980-A0CA-AD4EC25E49B4}" srcOrd="1" destOrd="0" presId="urn:microsoft.com/office/officeart/2008/layout/SquareAccentList"/>
    <dgm:cxn modelId="{D4AD57A8-70A6-423A-BE24-544C05D5C23F}" type="presParOf" srcId="{6244BF6E-0362-4CD4-91C3-9AACA24CEB94}" destId="{169FBDAE-0B81-470B-AB3D-8C08AD606E35}" srcOrd="3" destOrd="0" presId="urn:microsoft.com/office/officeart/2008/layout/SquareAccentList"/>
    <dgm:cxn modelId="{F6E89B0B-CD88-4123-A3D8-6732E165E7E3}" type="presParOf" srcId="{169FBDAE-0B81-470B-AB3D-8C08AD606E35}" destId="{C130B5D0-E04E-4F6F-957C-1EDA65B8CF30}" srcOrd="0" destOrd="0" presId="urn:microsoft.com/office/officeart/2008/layout/SquareAccentList"/>
    <dgm:cxn modelId="{9E57A87D-487D-4F32-A2F2-6F0D3C1867A3}" type="presParOf" srcId="{169FBDAE-0B81-470B-AB3D-8C08AD606E35}" destId="{59B73440-F3FA-4B47-A571-C5061864B58B}" srcOrd="1" destOrd="0" presId="urn:microsoft.com/office/officeart/2008/layout/SquareAccentList"/>
    <dgm:cxn modelId="{134E5EE7-D1D1-4963-952D-30EDC66C088B}" type="presParOf" srcId="{6244BF6E-0362-4CD4-91C3-9AACA24CEB94}" destId="{682CDFA5-1584-4509-8FD4-D39AC8BE7285}" srcOrd="4" destOrd="0" presId="urn:microsoft.com/office/officeart/2008/layout/SquareAccentList"/>
    <dgm:cxn modelId="{0FD1A7B4-0148-4ADA-8F06-0900CC1A37BE}" type="presParOf" srcId="{682CDFA5-1584-4509-8FD4-D39AC8BE7285}" destId="{CA9E0E39-3EB2-4A17-9534-62CF8B372849}" srcOrd="0" destOrd="0" presId="urn:microsoft.com/office/officeart/2008/layout/SquareAccentList"/>
    <dgm:cxn modelId="{F35ED918-9C01-4996-8819-BC6BFC365DF2}" type="presParOf" srcId="{682CDFA5-1584-4509-8FD4-D39AC8BE7285}" destId="{9CA4545D-DA77-4907-B31C-9548C593CE24}" srcOrd="1" destOrd="0" presId="urn:microsoft.com/office/officeart/2008/layout/SquareAccentList"/>
    <dgm:cxn modelId="{26143418-3049-4741-9589-B505623F2453}" type="presParOf" srcId="{6244BF6E-0362-4CD4-91C3-9AACA24CEB94}" destId="{5BF49503-8221-4009-BE83-CB722D957DBB}" srcOrd="5" destOrd="0" presId="urn:microsoft.com/office/officeart/2008/layout/SquareAccentList"/>
    <dgm:cxn modelId="{EE7ADF20-B715-4C6E-8609-C97C0B89CC03}" type="presParOf" srcId="{5BF49503-8221-4009-BE83-CB722D957DBB}" destId="{980DB8E3-FA1F-408F-877E-72F3868A2EB3}" srcOrd="0" destOrd="0" presId="urn:microsoft.com/office/officeart/2008/layout/SquareAccentList"/>
    <dgm:cxn modelId="{5C1E5878-AB47-4730-B0C7-B472529D6D9B}" type="presParOf" srcId="{5BF49503-8221-4009-BE83-CB722D957DBB}" destId="{B6EE2E38-1D14-4BCB-8CC6-1EAE02B03EF2}" srcOrd="1" destOrd="0" presId="urn:microsoft.com/office/officeart/2008/layout/Squa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687605-64A7-45AB-84B5-8C0E9E3831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7C321F-E8A1-4B2E-B69F-62D0757E4D60}">
      <dgm:prSet phldrT="[Text]" custT="1"/>
      <dgm:spPr/>
      <dgm:t>
        <a:bodyPr/>
        <a:lstStyle/>
        <a:p>
          <a:r>
            <a:rPr lang="en-US" sz="1600" b="1" dirty="0" smtClean="0"/>
            <a:t>Metrics</a:t>
          </a:r>
          <a:endParaRPr lang="en-US" sz="1600" b="1" dirty="0"/>
        </a:p>
      </dgm:t>
    </dgm:pt>
    <dgm:pt modelId="{501A32F8-6A02-4181-97AC-6A9A7A02886B}" type="parTrans" cxnId="{F0B8C917-A383-4F9F-A3AF-B7C07255AEF5}">
      <dgm:prSet/>
      <dgm:spPr/>
      <dgm:t>
        <a:bodyPr/>
        <a:lstStyle/>
        <a:p>
          <a:endParaRPr lang="en-US"/>
        </a:p>
      </dgm:t>
    </dgm:pt>
    <dgm:pt modelId="{88BC902C-54C5-4396-9D09-BA2319C87925}" type="sibTrans" cxnId="{F0B8C917-A383-4F9F-A3AF-B7C07255AEF5}">
      <dgm:prSet/>
      <dgm:spPr/>
      <dgm:t>
        <a:bodyPr/>
        <a:lstStyle/>
        <a:p>
          <a:endParaRPr lang="en-US"/>
        </a:p>
      </dgm:t>
    </dgm:pt>
    <dgm:pt modelId="{24D71A7D-F1FC-46D1-8DD2-5A6EE51460CE}">
      <dgm:prSet phldrT="[Text]" custT="1"/>
      <dgm:spPr/>
      <dgm:t>
        <a:bodyPr/>
        <a:lstStyle/>
        <a:p>
          <a:r>
            <a:rPr lang="en-US" sz="1600" b="1" dirty="0" smtClean="0"/>
            <a:t>Policies</a:t>
          </a:r>
          <a:endParaRPr lang="en-US" sz="1600" b="1" dirty="0"/>
        </a:p>
      </dgm:t>
    </dgm:pt>
    <dgm:pt modelId="{29AFC230-ECAA-47D3-B2F6-838107F328C4}" type="parTrans" cxnId="{A51FDE68-4B99-4293-B447-23C4DB4B4E07}">
      <dgm:prSet/>
      <dgm:spPr/>
      <dgm:t>
        <a:bodyPr/>
        <a:lstStyle/>
        <a:p>
          <a:endParaRPr lang="en-US"/>
        </a:p>
      </dgm:t>
    </dgm:pt>
    <dgm:pt modelId="{06F0F464-1CC1-4AFC-9664-C430B19E2555}" type="sibTrans" cxnId="{A51FDE68-4B99-4293-B447-23C4DB4B4E07}">
      <dgm:prSet/>
      <dgm:spPr/>
      <dgm:t>
        <a:bodyPr/>
        <a:lstStyle/>
        <a:p>
          <a:endParaRPr lang="en-US"/>
        </a:p>
      </dgm:t>
    </dgm:pt>
    <dgm:pt modelId="{63718BDE-756F-4ED9-A608-B6AE8800325D}">
      <dgm:prSet phldrT="[Text]" custT="1"/>
      <dgm:spPr/>
      <dgm:t>
        <a:bodyPr/>
        <a:lstStyle/>
        <a:p>
          <a:pPr>
            <a:spcAft>
              <a:spcPts val="1000"/>
            </a:spcAft>
          </a:pPr>
          <a:r>
            <a:rPr lang="en-US" sz="1400" dirty="0" smtClean="0">
              <a:solidFill>
                <a:schemeClr val="tx1">
                  <a:lumMod val="75000"/>
                  <a:lumOff val="25000"/>
                </a:schemeClr>
              </a:solidFill>
            </a:rPr>
            <a:t>Policies are actions communities can take to improve livability over time.</a:t>
          </a:r>
          <a:endParaRPr lang="en-US" sz="1400" dirty="0">
            <a:solidFill>
              <a:schemeClr val="tx1">
                <a:lumMod val="75000"/>
                <a:lumOff val="25000"/>
              </a:schemeClr>
            </a:solidFill>
          </a:endParaRPr>
        </a:p>
      </dgm:t>
    </dgm:pt>
    <dgm:pt modelId="{88EFA712-41DF-4D0D-90E2-E29CAC126F6F}" type="parTrans" cxnId="{CCF5CA7F-0429-42A1-83D8-233ABE54A1F5}">
      <dgm:prSet/>
      <dgm:spPr/>
      <dgm:t>
        <a:bodyPr/>
        <a:lstStyle/>
        <a:p>
          <a:endParaRPr lang="en-US"/>
        </a:p>
      </dgm:t>
    </dgm:pt>
    <dgm:pt modelId="{5B93ACEC-F236-49A9-AC31-2C7E153EA4E4}" type="sibTrans" cxnId="{CCF5CA7F-0429-42A1-83D8-233ABE54A1F5}">
      <dgm:prSet/>
      <dgm:spPr/>
      <dgm:t>
        <a:bodyPr/>
        <a:lstStyle/>
        <a:p>
          <a:endParaRPr lang="en-US"/>
        </a:p>
      </dgm:t>
    </dgm:pt>
    <dgm:pt modelId="{046DEAA7-DB22-4AE1-A204-D39E953731FF}">
      <dgm:prSet phldrT="[Text]" custT="1"/>
      <dgm:spPr/>
      <dgm:t>
        <a:bodyPr/>
        <a:lstStyle/>
        <a:p>
          <a:pPr>
            <a:spcAft>
              <a:spcPts val="1000"/>
            </a:spcAft>
          </a:pPr>
          <a:r>
            <a:rPr lang="en-US" sz="1400" dirty="0" smtClean="0">
              <a:solidFill>
                <a:schemeClr val="tx1">
                  <a:lumMod val="75000"/>
                  <a:lumOff val="25000"/>
                </a:schemeClr>
              </a:solidFill>
            </a:rPr>
            <a:t>Metrics indicate how livable communities are in the present by measuring community characteristics.</a:t>
          </a:r>
          <a:endParaRPr lang="en-US" sz="1400" dirty="0">
            <a:solidFill>
              <a:schemeClr val="tx1">
                <a:lumMod val="75000"/>
                <a:lumOff val="25000"/>
              </a:schemeClr>
            </a:solidFill>
          </a:endParaRPr>
        </a:p>
      </dgm:t>
    </dgm:pt>
    <dgm:pt modelId="{BAB902A4-01F2-46E9-AB9F-61479936C1C3}" type="sibTrans" cxnId="{6BBE6AAA-1886-46E8-B165-0714E6D419C3}">
      <dgm:prSet/>
      <dgm:spPr/>
      <dgm:t>
        <a:bodyPr/>
        <a:lstStyle/>
        <a:p>
          <a:endParaRPr lang="en-US"/>
        </a:p>
      </dgm:t>
    </dgm:pt>
    <dgm:pt modelId="{A35E3387-DE75-4B5A-85C1-EB13D1D54565}" type="parTrans" cxnId="{6BBE6AAA-1886-46E8-B165-0714E6D419C3}">
      <dgm:prSet/>
      <dgm:spPr/>
      <dgm:t>
        <a:bodyPr/>
        <a:lstStyle/>
        <a:p>
          <a:endParaRPr lang="en-US"/>
        </a:p>
      </dgm:t>
    </dgm:pt>
    <dgm:pt modelId="{F144DE51-6596-4891-B347-2A5D7E3ED038}">
      <dgm:prSet phldrT="[Text]" custT="1"/>
      <dgm:spPr/>
      <dgm:t>
        <a:bodyPr/>
        <a:lstStyle/>
        <a:p>
          <a:pPr>
            <a:spcAft>
              <a:spcPts val="1000"/>
            </a:spcAft>
          </a:pPr>
          <a:r>
            <a:rPr lang="en-US" sz="1400" dirty="0" smtClean="0">
              <a:solidFill>
                <a:schemeClr val="tx1">
                  <a:lumMod val="75000"/>
                  <a:lumOff val="25000"/>
                </a:schemeClr>
              </a:solidFill>
            </a:rPr>
            <a:t>40 metrics are used in the Livability Index; 21 of those evaluate livability at the neighborhood scale.</a:t>
          </a:r>
          <a:endParaRPr lang="en-US" sz="1400" dirty="0">
            <a:solidFill>
              <a:schemeClr val="tx1">
                <a:lumMod val="75000"/>
                <a:lumOff val="25000"/>
              </a:schemeClr>
            </a:solidFill>
          </a:endParaRPr>
        </a:p>
      </dgm:t>
    </dgm:pt>
    <dgm:pt modelId="{8F94B940-D374-4962-AA6A-E03682868ED9}" type="parTrans" cxnId="{9DEA7DE4-6BCE-4741-8987-577A8B5464B4}">
      <dgm:prSet/>
      <dgm:spPr/>
      <dgm:t>
        <a:bodyPr/>
        <a:lstStyle/>
        <a:p>
          <a:endParaRPr lang="en-US"/>
        </a:p>
      </dgm:t>
    </dgm:pt>
    <dgm:pt modelId="{21D97B24-A1CA-4859-A182-ACEEF9680243}" type="sibTrans" cxnId="{9DEA7DE4-6BCE-4741-8987-577A8B5464B4}">
      <dgm:prSet/>
      <dgm:spPr/>
      <dgm:t>
        <a:bodyPr/>
        <a:lstStyle/>
        <a:p>
          <a:endParaRPr lang="en-US"/>
        </a:p>
      </dgm:t>
    </dgm:pt>
    <dgm:pt modelId="{3FDBC1EA-1C6E-4259-B974-571F61AA3A46}">
      <dgm:prSet phldrT="[Text]" custT="1"/>
      <dgm:spPr/>
      <dgm:t>
        <a:bodyPr/>
        <a:lstStyle/>
        <a:p>
          <a:pPr>
            <a:spcAft>
              <a:spcPts val="1000"/>
            </a:spcAft>
          </a:pPr>
          <a:r>
            <a:rPr lang="en-US" sz="1400" dirty="0" smtClean="0">
              <a:solidFill>
                <a:schemeClr val="tx1">
                  <a:lumMod val="75000"/>
                  <a:lumOff val="25000"/>
                </a:schemeClr>
              </a:solidFill>
            </a:rPr>
            <a:t>Each category contains 4-9 metrics.</a:t>
          </a:r>
          <a:endParaRPr lang="en-US" sz="1400" dirty="0">
            <a:solidFill>
              <a:schemeClr val="tx1">
                <a:lumMod val="75000"/>
                <a:lumOff val="25000"/>
              </a:schemeClr>
            </a:solidFill>
          </a:endParaRPr>
        </a:p>
      </dgm:t>
    </dgm:pt>
    <dgm:pt modelId="{6AC326C2-52B4-40ED-B951-A3C4C2D0DB0B}" type="parTrans" cxnId="{BE9B385D-3FFF-4075-8D88-CE99798CC5AE}">
      <dgm:prSet/>
      <dgm:spPr/>
      <dgm:t>
        <a:bodyPr/>
        <a:lstStyle/>
        <a:p>
          <a:endParaRPr lang="en-US"/>
        </a:p>
      </dgm:t>
    </dgm:pt>
    <dgm:pt modelId="{0231DC4E-3E29-4A5D-BFC0-B1271D6013A7}" type="sibTrans" cxnId="{BE9B385D-3FFF-4075-8D88-CE99798CC5AE}">
      <dgm:prSet/>
      <dgm:spPr/>
      <dgm:t>
        <a:bodyPr/>
        <a:lstStyle/>
        <a:p>
          <a:endParaRPr lang="en-US"/>
        </a:p>
      </dgm:t>
    </dgm:pt>
    <dgm:pt modelId="{F4EE80D1-173C-40F1-9F87-DB34A4C52BE3}">
      <dgm:prSet phldrT="[Text]" custT="1"/>
      <dgm:spPr/>
      <dgm:t>
        <a:bodyPr/>
        <a:lstStyle/>
        <a:p>
          <a:pPr>
            <a:spcAft>
              <a:spcPts val="1000"/>
            </a:spcAft>
          </a:pPr>
          <a:r>
            <a:rPr lang="en-US" sz="1400" dirty="0" smtClean="0">
              <a:solidFill>
                <a:schemeClr val="tx1">
                  <a:lumMod val="75000"/>
                  <a:lumOff val="25000"/>
                </a:schemeClr>
              </a:solidFill>
            </a:rPr>
            <a:t>Metrics must be relevant and subject to direct/indirect influence by state and local policymakers. </a:t>
          </a:r>
          <a:endParaRPr lang="en-US" sz="1400" dirty="0">
            <a:solidFill>
              <a:schemeClr val="tx1">
                <a:lumMod val="75000"/>
                <a:lumOff val="25000"/>
              </a:schemeClr>
            </a:solidFill>
          </a:endParaRPr>
        </a:p>
      </dgm:t>
    </dgm:pt>
    <dgm:pt modelId="{25A47F5A-12FB-4C70-BE22-A7B67FD5B189}" type="parTrans" cxnId="{445167F2-E62B-4A9F-A67B-ADFA84321337}">
      <dgm:prSet/>
      <dgm:spPr/>
      <dgm:t>
        <a:bodyPr/>
        <a:lstStyle/>
        <a:p>
          <a:endParaRPr lang="en-US"/>
        </a:p>
      </dgm:t>
    </dgm:pt>
    <dgm:pt modelId="{CFD35E2B-6B21-4CC4-8391-A3AEB3D73766}" type="sibTrans" cxnId="{445167F2-E62B-4A9F-A67B-ADFA84321337}">
      <dgm:prSet/>
      <dgm:spPr/>
      <dgm:t>
        <a:bodyPr/>
        <a:lstStyle/>
        <a:p>
          <a:endParaRPr lang="en-US"/>
        </a:p>
      </dgm:t>
    </dgm:pt>
    <dgm:pt modelId="{EDB5859F-F419-4477-A373-4E4483235183}">
      <dgm:prSet phldrT="[Text]" custT="1"/>
      <dgm:spPr/>
      <dgm:t>
        <a:bodyPr/>
        <a:lstStyle/>
        <a:p>
          <a:pPr>
            <a:spcAft>
              <a:spcPts val="1000"/>
            </a:spcAft>
          </a:pPr>
          <a:r>
            <a:rPr lang="en-US" sz="1400" dirty="0" smtClean="0">
              <a:solidFill>
                <a:schemeClr val="tx1">
                  <a:lumMod val="75000"/>
                  <a:lumOff val="25000"/>
                </a:schemeClr>
              </a:solidFill>
            </a:rPr>
            <a:t>20 state and local policies are evaluated in the Livability Index.</a:t>
          </a:r>
          <a:endParaRPr lang="en-US" sz="1400" dirty="0">
            <a:solidFill>
              <a:schemeClr val="tx1">
                <a:lumMod val="75000"/>
                <a:lumOff val="25000"/>
              </a:schemeClr>
            </a:solidFill>
          </a:endParaRPr>
        </a:p>
      </dgm:t>
    </dgm:pt>
    <dgm:pt modelId="{4C5F57E0-6DB3-49D1-9A0E-C44D66C5FA5C}" type="parTrans" cxnId="{9079CDCB-BB74-4197-B94E-82F9F5093BC6}">
      <dgm:prSet/>
      <dgm:spPr/>
      <dgm:t>
        <a:bodyPr/>
        <a:lstStyle/>
        <a:p>
          <a:endParaRPr lang="en-US"/>
        </a:p>
      </dgm:t>
    </dgm:pt>
    <dgm:pt modelId="{53026A8D-6A17-4D96-932C-B0E973833477}" type="sibTrans" cxnId="{9079CDCB-BB74-4197-B94E-82F9F5093BC6}">
      <dgm:prSet/>
      <dgm:spPr/>
      <dgm:t>
        <a:bodyPr/>
        <a:lstStyle/>
        <a:p>
          <a:endParaRPr lang="en-US"/>
        </a:p>
      </dgm:t>
    </dgm:pt>
    <dgm:pt modelId="{3F442381-56F8-425C-A01C-2633849C77DE}" type="pres">
      <dgm:prSet presAssocID="{C6687605-64A7-45AB-84B5-8C0E9E3831B8}" presName="linear" presStyleCnt="0">
        <dgm:presLayoutVars>
          <dgm:animLvl val="lvl"/>
          <dgm:resizeHandles val="exact"/>
        </dgm:presLayoutVars>
      </dgm:prSet>
      <dgm:spPr/>
      <dgm:t>
        <a:bodyPr/>
        <a:lstStyle/>
        <a:p>
          <a:endParaRPr lang="en-US"/>
        </a:p>
      </dgm:t>
    </dgm:pt>
    <dgm:pt modelId="{49573200-0142-4647-8381-7C37637D4D7F}" type="pres">
      <dgm:prSet presAssocID="{D57C321F-E8A1-4B2E-B69F-62D0757E4D60}" presName="parentText" presStyleLbl="node1" presStyleIdx="0" presStyleCnt="2" custScaleY="26032" custLinFactNeighborY="-2990">
        <dgm:presLayoutVars>
          <dgm:chMax val="0"/>
          <dgm:bulletEnabled val="1"/>
        </dgm:presLayoutVars>
      </dgm:prSet>
      <dgm:spPr/>
      <dgm:t>
        <a:bodyPr/>
        <a:lstStyle/>
        <a:p>
          <a:endParaRPr lang="en-US"/>
        </a:p>
      </dgm:t>
    </dgm:pt>
    <dgm:pt modelId="{88F581DE-EEF6-4421-9C59-DF974B73EC64}" type="pres">
      <dgm:prSet presAssocID="{D57C321F-E8A1-4B2E-B69F-62D0757E4D60}" presName="childText" presStyleLbl="revTx" presStyleIdx="0" presStyleCnt="2" custScaleY="112313" custLinFactNeighborY="5579">
        <dgm:presLayoutVars>
          <dgm:bulletEnabled val="1"/>
        </dgm:presLayoutVars>
      </dgm:prSet>
      <dgm:spPr/>
      <dgm:t>
        <a:bodyPr/>
        <a:lstStyle/>
        <a:p>
          <a:endParaRPr lang="en-US"/>
        </a:p>
      </dgm:t>
    </dgm:pt>
    <dgm:pt modelId="{7DDD884C-015B-4CE5-BAFB-25578C4B9768}" type="pres">
      <dgm:prSet presAssocID="{24D71A7D-F1FC-46D1-8DD2-5A6EE51460CE}" presName="parentText" presStyleLbl="node1" presStyleIdx="1" presStyleCnt="2" custScaleY="29560" custLinFactNeighborY="-890">
        <dgm:presLayoutVars>
          <dgm:chMax val="0"/>
          <dgm:bulletEnabled val="1"/>
        </dgm:presLayoutVars>
      </dgm:prSet>
      <dgm:spPr/>
      <dgm:t>
        <a:bodyPr/>
        <a:lstStyle/>
        <a:p>
          <a:endParaRPr lang="en-US"/>
        </a:p>
      </dgm:t>
    </dgm:pt>
    <dgm:pt modelId="{AFD0C556-D961-418F-B942-0FA0CFB5D935}" type="pres">
      <dgm:prSet presAssocID="{24D71A7D-F1FC-46D1-8DD2-5A6EE51460CE}" presName="childText" presStyleLbl="revTx" presStyleIdx="1" presStyleCnt="2" custScaleY="61591" custLinFactNeighborY="10664">
        <dgm:presLayoutVars>
          <dgm:bulletEnabled val="1"/>
        </dgm:presLayoutVars>
      </dgm:prSet>
      <dgm:spPr/>
      <dgm:t>
        <a:bodyPr/>
        <a:lstStyle/>
        <a:p>
          <a:endParaRPr lang="en-US"/>
        </a:p>
      </dgm:t>
    </dgm:pt>
  </dgm:ptLst>
  <dgm:cxnLst>
    <dgm:cxn modelId="{6BBE6AAA-1886-46E8-B165-0714E6D419C3}" srcId="{D57C321F-E8A1-4B2E-B69F-62D0757E4D60}" destId="{046DEAA7-DB22-4AE1-A204-D39E953731FF}" srcOrd="0" destOrd="0" parTransId="{A35E3387-DE75-4B5A-85C1-EB13D1D54565}" sibTransId="{BAB902A4-01F2-46E9-AB9F-61479936C1C3}"/>
    <dgm:cxn modelId="{BE9B385D-3FFF-4075-8D88-CE99798CC5AE}" srcId="{D57C321F-E8A1-4B2E-B69F-62D0757E4D60}" destId="{3FDBC1EA-1C6E-4259-B974-571F61AA3A46}" srcOrd="2" destOrd="0" parTransId="{6AC326C2-52B4-40ED-B951-A3C4C2D0DB0B}" sibTransId="{0231DC4E-3E29-4A5D-BFC0-B1271D6013A7}"/>
    <dgm:cxn modelId="{F0B8C917-A383-4F9F-A3AF-B7C07255AEF5}" srcId="{C6687605-64A7-45AB-84B5-8C0E9E3831B8}" destId="{D57C321F-E8A1-4B2E-B69F-62D0757E4D60}" srcOrd="0" destOrd="0" parTransId="{501A32F8-6A02-4181-97AC-6A9A7A02886B}" sibTransId="{88BC902C-54C5-4396-9D09-BA2319C87925}"/>
    <dgm:cxn modelId="{33A38274-4795-4FB9-821C-BD52336E6DBA}" type="presOf" srcId="{EDB5859F-F419-4477-A373-4E4483235183}" destId="{AFD0C556-D961-418F-B942-0FA0CFB5D935}" srcOrd="0" destOrd="1" presId="urn:microsoft.com/office/officeart/2005/8/layout/vList2"/>
    <dgm:cxn modelId="{9079CDCB-BB74-4197-B94E-82F9F5093BC6}" srcId="{24D71A7D-F1FC-46D1-8DD2-5A6EE51460CE}" destId="{EDB5859F-F419-4477-A373-4E4483235183}" srcOrd="1" destOrd="0" parTransId="{4C5F57E0-6DB3-49D1-9A0E-C44D66C5FA5C}" sibTransId="{53026A8D-6A17-4D96-932C-B0E973833477}"/>
    <dgm:cxn modelId="{9DEA7DE4-6BCE-4741-8987-577A8B5464B4}" srcId="{D57C321F-E8A1-4B2E-B69F-62D0757E4D60}" destId="{F144DE51-6596-4891-B347-2A5D7E3ED038}" srcOrd="1" destOrd="0" parTransId="{8F94B940-D374-4962-AA6A-E03682868ED9}" sibTransId="{21D97B24-A1CA-4859-A182-ACEEF9680243}"/>
    <dgm:cxn modelId="{F33FF5FB-E7E1-4823-9391-8B3C36994981}" type="presOf" srcId="{63718BDE-756F-4ED9-A608-B6AE8800325D}" destId="{AFD0C556-D961-418F-B942-0FA0CFB5D935}" srcOrd="0" destOrd="0" presId="urn:microsoft.com/office/officeart/2005/8/layout/vList2"/>
    <dgm:cxn modelId="{A3CDEA83-97FB-4E53-B759-1DB74F20B04E}" type="presOf" srcId="{046DEAA7-DB22-4AE1-A204-D39E953731FF}" destId="{88F581DE-EEF6-4421-9C59-DF974B73EC64}" srcOrd="0" destOrd="0" presId="urn:microsoft.com/office/officeart/2005/8/layout/vList2"/>
    <dgm:cxn modelId="{445167F2-E62B-4A9F-A67B-ADFA84321337}" srcId="{D57C321F-E8A1-4B2E-B69F-62D0757E4D60}" destId="{F4EE80D1-173C-40F1-9F87-DB34A4C52BE3}" srcOrd="3" destOrd="0" parTransId="{25A47F5A-12FB-4C70-BE22-A7B67FD5B189}" sibTransId="{CFD35E2B-6B21-4CC4-8391-A3AEB3D73766}"/>
    <dgm:cxn modelId="{CCF5CA7F-0429-42A1-83D8-233ABE54A1F5}" srcId="{24D71A7D-F1FC-46D1-8DD2-5A6EE51460CE}" destId="{63718BDE-756F-4ED9-A608-B6AE8800325D}" srcOrd="0" destOrd="0" parTransId="{88EFA712-41DF-4D0D-90E2-E29CAC126F6F}" sibTransId="{5B93ACEC-F236-49A9-AC31-2C7E153EA4E4}"/>
    <dgm:cxn modelId="{55F02D8E-15AE-4B89-9B99-EC3B1D603D7E}" type="presOf" srcId="{F144DE51-6596-4891-B347-2A5D7E3ED038}" destId="{88F581DE-EEF6-4421-9C59-DF974B73EC64}" srcOrd="0" destOrd="1" presId="urn:microsoft.com/office/officeart/2005/8/layout/vList2"/>
    <dgm:cxn modelId="{4C45011E-645C-4F09-9CC3-9589EDC9753E}" type="presOf" srcId="{F4EE80D1-173C-40F1-9F87-DB34A4C52BE3}" destId="{88F581DE-EEF6-4421-9C59-DF974B73EC64}" srcOrd="0" destOrd="3" presId="urn:microsoft.com/office/officeart/2005/8/layout/vList2"/>
    <dgm:cxn modelId="{A51FDE68-4B99-4293-B447-23C4DB4B4E07}" srcId="{C6687605-64A7-45AB-84B5-8C0E9E3831B8}" destId="{24D71A7D-F1FC-46D1-8DD2-5A6EE51460CE}" srcOrd="1" destOrd="0" parTransId="{29AFC230-ECAA-47D3-B2F6-838107F328C4}" sibTransId="{06F0F464-1CC1-4AFC-9664-C430B19E2555}"/>
    <dgm:cxn modelId="{DDD747B8-7FF7-41FE-9B02-CDFFF44D8931}" type="presOf" srcId="{C6687605-64A7-45AB-84B5-8C0E9E3831B8}" destId="{3F442381-56F8-425C-A01C-2633849C77DE}" srcOrd="0" destOrd="0" presId="urn:microsoft.com/office/officeart/2005/8/layout/vList2"/>
    <dgm:cxn modelId="{B7BAD950-2EF4-49CA-A1B1-3A0B67F3378A}" type="presOf" srcId="{3FDBC1EA-1C6E-4259-B974-571F61AA3A46}" destId="{88F581DE-EEF6-4421-9C59-DF974B73EC64}" srcOrd="0" destOrd="2" presId="urn:microsoft.com/office/officeart/2005/8/layout/vList2"/>
    <dgm:cxn modelId="{3E148B37-9D11-48E6-A9D3-FA9226156705}" type="presOf" srcId="{D57C321F-E8A1-4B2E-B69F-62D0757E4D60}" destId="{49573200-0142-4647-8381-7C37637D4D7F}" srcOrd="0" destOrd="0" presId="urn:microsoft.com/office/officeart/2005/8/layout/vList2"/>
    <dgm:cxn modelId="{7DE8D5BB-D4A6-493C-98D0-2EC3601D7F1F}" type="presOf" srcId="{24D71A7D-F1FC-46D1-8DD2-5A6EE51460CE}" destId="{7DDD884C-015B-4CE5-BAFB-25578C4B9768}" srcOrd="0" destOrd="0" presId="urn:microsoft.com/office/officeart/2005/8/layout/vList2"/>
    <dgm:cxn modelId="{AEEBF5B0-F1DD-4D1E-87F3-6AC41F929FE8}" type="presParOf" srcId="{3F442381-56F8-425C-A01C-2633849C77DE}" destId="{49573200-0142-4647-8381-7C37637D4D7F}" srcOrd="0" destOrd="0" presId="urn:microsoft.com/office/officeart/2005/8/layout/vList2"/>
    <dgm:cxn modelId="{4EF0EA8B-A2F5-4B39-AE67-0246AEF51A9A}" type="presParOf" srcId="{3F442381-56F8-425C-A01C-2633849C77DE}" destId="{88F581DE-EEF6-4421-9C59-DF974B73EC64}" srcOrd="1" destOrd="0" presId="urn:microsoft.com/office/officeart/2005/8/layout/vList2"/>
    <dgm:cxn modelId="{0F45784A-7132-4B43-9C10-42A80D6C689E}" type="presParOf" srcId="{3F442381-56F8-425C-A01C-2633849C77DE}" destId="{7DDD884C-015B-4CE5-BAFB-25578C4B9768}" srcOrd="2" destOrd="0" presId="urn:microsoft.com/office/officeart/2005/8/layout/vList2"/>
    <dgm:cxn modelId="{7F204301-89E4-405B-B8F7-300CB0F901AC}" type="presParOf" srcId="{3F442381-56F8-425C-A01C-2633849C77DE}" destId="{AFD0C556-D961-418F-B942-0FA0CFB5D93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633464-3BBD-4721-A1C5-6C5172E02742}"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n-US"/>
        </a:p>
      </dgm:t>
    </dgm:pt>
    <dgm:pt modelId="{FB6B31E6-BD1E-410A-92E9-395D3B6F2F26}">
      <dgm:prSet/>
      <dgm:spPr/>
      <dgm:t>
        <a:bodyPr/>
        <a:lstStyle/>
        <a:p>
          <a:pPr rtl="0"/>
          <a:r>
            <a:rPr lang="en-US" b="1" dirty="0" smtClean="0"/>
            <a:t>A county executive and staff want to know how to meet the housing needs of the growing population of older adults. </a:t>
          </a:r>
          <a:endParaRPr lang="en-US" b="1" dirty="0"/>
        </a:p>
      </dgm:t>
    </dgm:pt>
    <dgm:pt modelId="{EDEF0457-945A-4C63-8A55-072580D940E3}" type="parTrans" cxnId="{01062A1C-77A9-4B0C-AC54-01C4C359E402}">
      <dgm:prSet/>
      <dgm:spPr/>
      <dgm:t>
        <a:bodyPr/>
        <a:lstStyle/>
        <a:p>
          <a:endParaRPr lang="en-US"/>
        </a:p>
      </dgm:t>
    </dgm:pt>
    <dgm:pt modelId="{6624D67C-4974-4D23-B364-57C1C28B1F67}" type="sibTrans" cxnId="{01062A1C-77A9-4B0C-AC54-01C4C359E402}">
      <dgm:prSet/>
      <dgm:spPr/>
      <dgm:t>
        <a:bodyPr/>
        <a:lstStyle/>
        <a:p>
          <a:endParaRPr lang="en-US"/>
        </a:p>
      </dgm:t>
    </dgm:pt>
    <dgm:pt modelId="{F6677BEA-5F69-48B2-A075-E2CAB7F94120}">
      <dgm:prSet/>
      <dgm:spPr/>
      <dgm:t>
        <a:bodyPr/>
        <a:lstStyle/>
        <a:p>
          <a:pPr rtl="0"/>
          <a:r>
            <a:rPr lang="en-US" b="1" dirty="0" smtClean="0"/>
            <a:t>A real estate agent wants to market his walkable community as a place to find great housing near many local businesses and other amenities. </a:t>
          </a:r>
          <a:endParaRPr lang="en-US" b="1" dirty="0"/>
        </a:p>
      </dgm:t>
    </dgm:pt>
    <dgm:pt modelId="{FCA76396-DD0C-4975-92E8-4A969FE9155E}" type="parTrans" cxnId="{00EFD6BB-4002-47A9-8295-01AC3719F45D}">
      <dgm:prSet/>
      <dgm:spPr/>
      <dgm:t>
        <a:bodyPr/>
        <a:lstStyle/>
        <a:p>
          <a:endParaRPr lang="en-US"/>
        </a:p>
      </dgm:t>
    </dgm:pt>
    <dgm:pt modelId="{CE8CE45D-C69C-45AD-82F0-BD8903DA9140}" type="sibTrans" cxnId="{00EFD6BB-4002-47A9-8295-01AC3719F45D}">
      <dgm:prSet/>
      <dgm:spPr/>
      <dgm:t>
        <a:bodyPr/>
        <a:lstStyle/>
        <a:p>
          <a:endParaRPr lang="en-US"/>
        </a:p>
      </dgm:t>
    </dgm:pt>
    <dgm:pt modelId="{4D45AE06-BFAE-4D63-9663-99D7B72AB8F6}">
      <dgm:prSet/>
      <dgm:spPr/>
      <dgm:t>
        <a:bodyPr/>
        <a:lstStyle/>
        <a:p>
          <a:pPr rtl="0"/>
          <a:r>
            <a:rPr lang="en-US" b="1" dirty="0" smtClean="0"/>
            <a:t>A non-profit organization wants to show the need for transportation services in the community.</a:t>
          </a:r>
          <a:endParaRPr lang="en-US" b="1" dirty="0"/>
        </a:p>
      </dgm:t>
    </dgm:pt>
    <dgm:pt modelId="{99D97462-800A-4DB9-BFD2-A9B4030A1E3B}" type="parTrans" cxnId="{619C9CC9-AD4D-4799-AD75-11479A04DD79}">
      <dgm:prSet/>
      <dgm:spPr/>
      <dgm:t>
        <a:bodyPr/>
        <a:lstStyle/>
        <a:p>
          <a:endParaRPr lang="en-US"/>
        </a:p>
      </dgm:t>
    </dgm:pt>
    <dgm:pt modelId="{4F2BBDBB-D46C-41FD-9137-93E05683CC28}" type="sibTrans" cxnId="{619C9CC9-AD4D-4799-AD75-11479A04DD79}">
      <dgm:prSet/>
      <dgm:spPr/>
      <dgm:t>
        <a:bodyPr/>
        <a:lstStyle/>
        <a:p>
          <a:endParaRPr lang="en-US"/>
        </a:p>
      </dgm:t>
    </dgm:pt>
    <dgm:pt modelId="{EAA10599-C1EA-4A2F-8529-2B11F4D22F04}">
      <dgm:prSet/>
      <dgm:spPr/>
      <dgm:t>
        <a:bodyPr/>
        <a:lstStyle/>
        <a:p>
          <a:pPr rtl="0"/>
          <a:r>
            <a:rPr lang="en-US" b="1" dirty="0" smtClean="0"/>
            <a:t>A community advocate wants to make the streets safer for those who cannot afford to drive and those who can no longer drive. </a:t>
          </a:r>
          <a:endParaRPr lang="en-US" b="1" dirty="0"/>
        </a:p>
      </dgm:t>
    </dgm:pt>
    <dgm:pt modelId="{31EA5C3F-E3B3-472B-B405-2534B0B48061}" type="parTrans" cxnId="{ABCBCF81-6B74-4544-80F8-9918F50869ED}">
      <dgm:prSet/>
      <dgm:spPr/>
      <dgm:t>
        <a:bodyPr/>
        <a:lstStyle/>
        <a:p>
          <a:endParaRPr lang="en-US"/>
        </a:p>
      </dgm:t>
    </dgm:pt>
    <dgm:pt modelId="{1FBED0FC-501F-467C-A2FF-DAFD8B6DC6FE}" type="sibTrans" cxnId="{ABCBCF81-6B74-4544-80F8-9918F50869ED}">
      <dgm:prSet/>
      <dgm:spPr/>
      <dgm:t>
        <a:bodyPr/>
        <a:lstStyle/>
        <a:p>
          <a:endParaRPr lang="en-US"/>
        </a:p>
      </dgm:t>
    </dgm:pt>
    <dgm:pt modelId="{A50E68C3-699A-438A-BE00-30B02006E171}">
      <dgm:prSet/>
      <dgm:spPr/>
      <dgm:t>
        <a:bodyPr/>
        <a:lstStyle/>
        <a:p>
          <a:pPr rtl="0"/>
          <a:r>
            <a:rPr lang="en-US" b="1" dirty="0" smtClean="0"/>
            <a:t>An AARP member is deciding between two locations and wants to live close to medical services because she is taking care of a family member. </a:t>
          </a:r>
          <a:endParaRPr lang="en-US" b="1" dirty="0"/>
        </a:p>
      </dgm:t>
    </dgm:pt>
    <dgm:pt modelId="{2CADB0D1-C7FC-476B-8EB3-817B9C34EBE3}" type="parTrans" cxnId="{B2606DC1-838F-4441-A2D0-C10240D807F1}">
      <dgm:prSet/>
      <dgm:spPr/>
      <dgm:t>
        <a:bodyPr/>
        <a:lstStyle/>
        <a:p>
          <a:endParaRPr lang="en-US"/>
        </a:p>
      </dgm:t>
    </dgm:pt>
    <dgm:pt modelId="{909ABD7A-5832-402E-A360-AEC12A8AC2FA}" type="sibTrans" cxnId="{B2606DC1-838F-4441-A2D0-C10240D807F1}">
      <dgm:prSet/>
      <dgm:spPr/>
      <dgm:t>
        <a:bodyPr/>
        <a:lstStyle/>
        <a:p>
          <a:endParaRPr lang="en-US"/>
        </a:p>
      </dgm:t>
    </dgm:pt>
    <dgm:pt modelId="{DF0FC6B0-E997-41E2-A4C9-0E3C7E0499FA}" type="pres">
      <dgm:prSet presAssocID="{DD633464-3BBD-4721-A1C5-6C5172E02742}" presName="Name0" presStyleCnt="0">
        <dgm:presLayoutVars>
          <dgm:dir/>
          <dgm:resizeHandles val="exact"/>
        </dgm:presLayoutVars>
      </dgm:prSet>
      <dgm:spPr/>
      <dgm:t>
        <a:bodyPr/>
        <a:lstStyle/>
        <a:p>
          <a:endParaRPr lang="en-US"/>
        </a:p>
      </dgm:t>
    </dgm:pt>
    <dgm:pt modelId="{66E81CEB-1855-4388-850D-26997FC9C5D2}" type="pres">
      <dgm:prSet presAssocID="{DD633464-3BBD-4721-A1C5-6C5172E02742}" presName="fgShape" presStyleLbl="fgShp" presStyleIdx="0" presStyleCnt="1" custLinFactNeighborY="-12644"/>
      <dgm:spPr/>
    </dgm:pt>
    <dgm:pt modelId="{55CDE59D-B22F-450A-8E2E-0E0173CB0C4E}" type="pres">
      <dgm:prSet presAssocID="{DD633464-3BBD-4721-A1C5-6C5172E02742}" presName="linComp" presStyleCnt="0"/>
      <dgm:spPr/>
    </dgm:pt>
    <dgm:pt modelId="{DC93CF54-CDB5-45ED-AF5C-2D76E2E9B0AF}" type="pres">
      <dgm:prSet presAssocID="{FB6B31E6-BD1E-410A-92E9-395D3B6F2F26}" presName="compNode" presStyleCnt="0"/>
      <dgm:spPr/>
    </dgm:pt>
    <dgm:pt modelId="{D7C91BDA-CB13-4E15-A54D-34AC674F5511}" type="pres">
      <dgm:prSet presAssocID="{FB6B31E6-BD1E-410A-92E9-395D3B6F2F26}" presName="bkgdShape" presStyleLbl="node1" presStyleIdx="0" presStyleCnt="5"/>
      <dgm:spPr/>
      <dgm:t>
        <a:bodyPr/>
        <a:lstStyle/>
        <a:p>
          <a:endParaRPr lang="en-US"/>
        </a:p>
      </dgm:t>
    </dgm:pt>
    <dgm:pt modelId="{67D7409E-C9A6-4E84-A5BF-70D42FE6A601}" type="pres">
      <dgm:prSet presAssocID="{FB6B31E6-BD1E-410A-92E9-395D3B6F2F26}" presName="nodeTx" presStyleLbl="node1" presStyleIdx="0" presStyleCnt="5">
        <dgm:presLayoutVars>
          <dgm:bulletEnabled val="1"/>
        </dgm:presLayoutVars>
      </dgm:prSet>
      <dgm:spPr/>
      <dgm:t>
        <a:bodyPr/>
        <a:lstStyle/>
        <a:p>
          <a:endParaRPr lang="en-US"/>
        </a:p>
      </dgm:t>
    </dgm:pt>
    <dgm:pt modelId="{03A7D9DD-7C71-4D2A-9030-3F159A5265E6}" type="pres">
      <dgm:prSet presAssocID="{FB6B31E6-BD1E-410A-92E9-395D3B6F2F26}" presName="invisiNode" presStyleLbl="node1" presStyleIdx="0" presStyleCnt="5"/>
      <dgm:spPr/>
    </dgm:pt>
    <dgm:pt modelId="{F718A17E-6A3E-4567-AE0D-A571364BE8B5}" type="pres">
      <dgm:prSet presAssocID="{FB6B31E6-BD1E-410A-92E9-395D3B6F2F26}" presName="imagNode" presStyleLbl="fgImgPlace1" presStyleIdx="0" presStyleCnt="5"/>
      <dgm:spPr>
        <a:blipFill rotWithShape="1">
          <a:blip xmlns:r="http://schemas.openxmlformats.org/officeDocument/2006/relationships" r:embed="rId1"/>
          <a:stretch>
            <a:fillRect/>
          </a:stretch>
        </a:blipFill>
      </dgm:spPr>
    </dgm:pt>
    <dgm:pt modelId="{4E77461F-2CB9-4D8A-BCDD-8DDC175917D8}" type="pres">
      <dgm:prSet presAssocID="{6624D67C-4974-4D23-B364-57C1C28B1F67}" presName="sibTrans" presStyleLbl="sibTrans2D1" presStyleIdx="0" presStyleCnt="0"/>
      <dgm:spPr/>
      <dgm:t>
        <a:bodyPr/>
        <a:lstStyle/>
        <a:p>
          <a:endParaRPr lang="en-US"/>
        </a:p>
      </dgm:t>
    </dgm:pt>
    <dgm:pt modelId="{EB704A87-C1A3-48EE-B789-22F2F943B1AF}" type="pres">
      <dgm:prSet presAssocID="{F6677BEA-5F69-48B2-A075-E2CAB7F94120}" presName="compNode" presStyleCnt="0"/>
      <dgm:spPr/>
    </dgm:pt>
    <dgm:pt modelId="{3A72CF7C-012F-4FC0-A0E8-CEEB812EDCAF}" type="pres">
      <dgm:prSet presAssocID="{F6677BEA-5F69-48B2-A075-E2CAB7F94120}" presName="bkgdShape" presStyleLbl="node1" presStyleIdx="1" presStyleCnt="5"/>
      <dgm:spPr/>
      <dgm:t>
        <a:bodyPr/>
        <a:lstStyle/>
        <a:p>
          <a:endParaRPr lang="en-US"/>
        </a:p>
      </dgm:t>
    </dgm:pt>
    <dgm:pt modelId="{B3735336-ED4D-40D8-B331-5CBE259380A3}" type="pres">
      <dgm:prSet presAssocID="{F6677BEA-5F69-48B2-A075-E2CAB7F94120}" presName="nodeTx" presStyleLbl="node1" presStyleIdx="1" presStyleCnt="5">
        <dgm:presLayoutVars>
          <dgm:bulletEnabled val="1"/>
        </dgm:presLayoutVars>
      </dgm:prSet>
      <dgm:spPr/>
      <dgm:t>
        <a:bodyPr/>
        <a:lstStyle/>
        <a:p>
          <a:endParaRPr lang="en-US"/>
        </a:p>
      </dgm:t>
    </dgm:pt>
    <dgm:pt modelId="{B0B88786-BBF9-476B-9FBF-9290C020930B}" type="pres">
      <dgm:prSet presAssocID="{F6677BEA-5F69-48B2-A075-E2CAB7F94120}" presName="invisiNode" presStyleLbl="node1" presStyleIdx="1" presStyleCnt="5"/>
      <dgm:spPr/>
    </dgm:pt>
    <dgm:pt modelId="{3B693753-9C12-4129-A0C6-4A1EF1089FDD}" type="pres">
      <dgm:prSet presAssocID="{F6677BEA-5F69-48B2-A075-E2CAB7F94120}" presName="imagNode" presStyleLbl="fgImgPlace1" presStyleIdx="1" presStyleCnt="5"/>
      <dgm:spPr>
        <a:blipFill rotWithShape="1">
          <a:blip xmlns:r="http://schemas.openxmlformats.org/officeDocument/2006/relationships" r:embed="rId2"/>
          <a:stretch>
            <a:fillRect/>
          </a:stretch>
        </a:blipFill>
      </dgm:spPr>
    </dgm:pt>
    <dgm:pt modelId="{834D6D97-4726-4EAB-B3BF-0843F2B6FA9E}" type="pres">
      <dgm:prSet presAssocID="{CE8CE45D-C69C-45AD-82F0-BD8903DA9140}" presName="sibTrans" presStyleLbl="sibTrans2D1" presStyleIdx="0" presStyleCnt="0"/>
      <dgm:spPr/>
      <dgm:t>
        <a:bodyPr/>
        <a:lstStyle/>
        <a:p>
          <a:endParaRPr lang="en-US"/>
        </a:p>
      </dgm:t>
    </dgm:pt>
    <dgm:pt modelId="{5ECA1AD2-244D-47E0-AB6C-873CE39C1E78}" type="pres">
      <dgm:prSet presAssocID="{4D45AE06-BFAE-4D63-9663-99D7B72AB8F6}" presName="compNode" presStyleCnt="0"/>
      <dgm:spPr/>
    </dgm:pt>
    <dgm:pt modelId="{5B2042B3-8834-4456-BA14-10D105B1AFA4}" type="pres">
      <dgm:prSet presAssocID="{4D45AE06-BFAE-4D63-9663-99D7B72AB8F6}" presName="bkgdShape" presStyleLbl="node1" presStyleIdx="2" presStyleCnt="5"/>
      <dgm:spPr/>
      <dgm:t>
        <a:bodyPr/>
        <a:lstStyle/>
        <a:p>
          <a:endParaRPr lang="en-US"/>
        </a:p>
      </dgm:t>
    </dgm:pt>
    <dgm:pt modelId="{365C7C18-A64B-41D2-A525-BECB02A92C97}" type="pres">
      <dgm:prSet presAssocID="{4D45AE06-BFAE-4D63-9663-99D7B72AB8F6}" presName="nodeTx" presStyleLbl="node1" presStyleIdx="2" presStyleCnt="5">
        <dgm:presLayoutVars>
          <dgm:bulletEnabled val="1"/>
        </dgm:presLayoutVars>
      </dgm:prSet>
      <dgm:spPr/>
      <dgm:t>
        <a:bodyPr/>
        <a:lstStyle/>
        <a:p>
          <a:endParaRPr lang="en-US"/>
        </a:p>
      </dgm:t>
    </dgm:pt>
    <dgm:pt modelId="{F48C0B7A-D964-437E-8B23-21606CCF354E}" type="pres">
      <dgm:prSet presAssocID="{4D45AE06-BFAE-4D63-9663-99D7B72AB8F6}" presName="invisiNode" presStyleLbl="node1" presStyleIdx="2" presStyleCnt="5"/>
      <dgm:spPr/>
    </dgm:pt>
    <dgm:pt modelId="{DC565744-74C0-47A7-A55F-5C76B4E596C5}" type="pres">
      <dgm:prSet presAssocID="{4D45AE06-BFAE-4D63-9663-99D7B72AB8F6}" presName="imagNode" presStyleLbl="fgImgPlace1" presStyleIdx="2" presStyleCnt="5"/>
      <dgm:spPr>
        <a:blipFill rotWithShape="1">
          <a:blip xmlns:r="http://schemas.openxmlformats.org/officeDocument/2006/relationships" r:embed="rId3"/>
          <a:stretch>
            <a:fillRect/>
          </a:stretch>
        </a:blipFill>
      </dgm:spPr>
    </dgm:pt>
    <dgm:pt modelId="{4AC1F3BC-C694-4AA3-892E-E9C47097FA49}" type="pres">
      <dgm:prSet presAssocID="{4F2BBDBB-D46C-41FD-9137-93E05683CC28}" presName="sibTrans" presStyleLbl="sibTrans2D1" presStyleIdx="0" presStyleCnt="0"/>
      <dgm:spPr/>
      <dgm:t>
        <a:bodyPr/>
        <a:lstStyle/>
        <a:p>
          <a:endParaRPr lang="en-US"/>
        </a:p>
      </dgm:t>
    </dgm:pt>
    <dgm:pt modelId="{15E8CB27-2D4A-45D9-9F72-9D0A76875E9B}" type="pres">
      <dgm:prSet presAssocID="{EAA10599-C1EA-4A2F-8529-2B11F4D22F04}" presName="compNode" presStyleCnt="0"/>
      <dgm:spPr/>
    </dgm:pt>
    <dgm:pt modelId="{36B1E834-5B82-42AF-92D7-E3181281D817}" type="pres">
      <dgm:prSet presAssocID="{EAA10599-C1EA-4A2F-8529-2B11F4D22F04}" presName="bkgdShape" presStyleLbl="node1" presStyleIdx="3" presStyleCnt="5"/>
      <dgm:spPr/>
      <dgm:t>
        <a:bodyPr/>
        <a:lstStyle/>
        <a:p>
          <a:endParaRPr lang="en-US"/>
        </a:p>
      </dgm:t>
    </dgm:pt>
    <dgm:pt modelId="{0DEFB07A-9C59-4E92-A0D0-031E2321BCE7}" type="pres">
      <dgm:prSet presAssocID="{EAA10599-C1EA-4A2F-8529-2B11F4D22F04}" presName="nodeTx" presStyleLbl="node1" presStyleIdx="3" presStyleCnt="5">
        <dgm:presLayoutVars>
          <dgm:bulletEnabled val="1"/>
        </dgm:presLayoutVars>
      </dgm:prSet>
      <dgm:spPr/>
      <dgm:t>
        <a:bodyPr/>
        <a:lstStyle/>
        <a:p>
          <a:endParaRPr lang="en-US"/>
        </a:p>
      </dgm:t>
    </dgm:pt>
    <dgm:pt modelId="{22025331-D31A-40C4-B667-E4E11798C8F2}" type="pres">
      <dgm:prSet presAssocID="{EAA10599-C1EA-4A2F-8529-2B11F4D22F04}" presName="invisiNode" presStyleLbl="node1" presStyleIdx="3" presStyleCnt="5"/>
      <dgm:spPr/>
    </dgm:pt>
    <dgm:pt modelId="{6BD014FE-5F58-4F04-B437-14197A6AABFE}" type="pres">
      <dgm:prSet presAssocID="{EAA10599-C1EA-4A2F-8529-2B11F4D22F04}" presName="imagNode" presStyleLbl="fgImgPlace1" presStyleIdx="3" presStyleCnt="5"/>
      <dgm:spPr>
        <a:blipFill rotWithShape="1">
          <a:blip xmlns:r="http://schemas.openxmlformats.org/officeDocument/2006/relationships" r:embed="rId4"/>
          <a:stretch>
            <a:fillRect/>
          </a:stretch>
        </a:blipFill>
      </dgm:spPr>
    </dgm:pt>
    <dgm:pt modelId="{B7844BB8-C24A-416E-BD57-CA4116D5B236}" type="pres">
      <dgm:prSet presAssocID="{1FBED0FC-501F-467C-A2FF-DAFD8B6DC6FE}" presName="sibTrans" presStyleLbl="sibTrans2D1" presStyleIdx="0" presStyleCnt="0"/>
      <dgm:spPr/>
      <dgm:t>
        <a:bodyPr/>
        <a:lstStyle/>
        <a:p>
          <a:endParaRPr lang="en-US"/>
        </a:p>
      </dgm:t>
    </dgm:pt>
    <dgm:pt modelId="{69068182-1934-442B-B5F9-4075C832F184}" type="pres">
      <dgm:prSet presAssocID="{A50E68C3-699A-438A-BE00-30B02006E171}" presName="compNode" presStyleCnt="0"/>
      <dgm:spPr/>
    </dgm:pt>
    <dgm:pt modelId="{E9B9E4B0-0198-432F-8749-18B7F061D503}" type="pres">
      <dgm:prSet presAssocID="{A50E68C3-699A-438A-BE00-30B02006E171}" presName="bkgdShape" presStyleLbl="node1" presStyleIdx="4" presStyleCnt="5"/>
      <dgm:spPr/>
      <dgm:t>
        <a:bodyPr/>
        <a:lstStyle/>
        <a:p>
          <a:endParaRPr lang="en-US"/>
        </a:p>
      </dgm:t>
    </dgm:pt>
    <dgm:pt modelId="{EE234CD5-FDAA-4425-9D84-7A46850F4A34}" type="pres">
      <dgm:prSet presAssocID="{A50E68C3-699A-438A-BE00-30B02006E171}" presName="nodeTx" presStyleLbl="node1" presStyleIdx="4" presStyleCnt="5">
        <dgm:presLayoutVars>
          <dgm:bulletEnabled val="1"/>
        </dgm:presLayoutVars>
      </dgm:prSet>
      <dgm:spPr/>
      <dgm:t>
        <a:bodyPr/>
        <a:lstStyle/>
        <a:p>
          <a:endParaRPr lang="en-US"/>
        </a:p>
      </dgm:t>
    </dgm:pt>
    <dgm:pt modelId="{93D3834B-DA33-4357-B48E-4734E729CEED}" type="pres">
      <dgm:prSet presAssocID="{A50E68C3-699A-438A-BE00-30B02006E171}" presName="invisiNode" presStyleLbl="node1" presStyleIdx="4" presStyleCnt="5"/>
      <dgm:spPr/>
    </dgm:pt>
    <dgm:pt modelId="{4E8EFF58-74A0-4414-82B4-A0BD37EE7F84}" type="pres">
      <dgm:prSet presAssocID="{A50E68C3-699A-438A-BE00-30B02006E171}" presName="imagNode" presStyleLbl="fgImgPlace1" presStyleIdx="4" presStyleCnt="5"/>
      <dgm:spPr>
        <a:blipFill rotWithShape="1">
          <a:blip xmlns:r="http://schemas.openxmlformats.org/officeDocument/2006/relationships" r:embed="rId5"/>
          <a:stretch>
            <a:fillRect/>
          </a:stretch>
        </a:blipFill>
      </dgm:spPr>
    </dgm:pt>
  </dgm:ptLst>
  <dgm:cxnLst>
    <dgm:cxn modelId="{F37711E7-CE41-4BAB-9857-B0D4CD7181A1}" type="presOf" srcId="{4F2BBDBB-D46C-41FD-9137-93E05683CC28}" destId="{4AC1F3BC-C694-4AA3-892E-E9C47097FA49}" srcOrd="0" destOrd="0" presId="urn:microsoft.com/office/officeart/2005/8/layout/hList7"/>
    <dgm:cxn modelId="{619C9CC9-AD4D-4799-AD75-11479A04DD79}" srcId="{DD633464-3BBD-4721-A1C5-6C5172E02742}" destId="{4D45AE06-BFAE-4D63-9663-99D7B72AB8F6}" srcOrd="2" destOrd="0" parTransId="{99D97462-800A-4DB9-BFD2-A9B4030A1E3B}" sibTransId="{4F2BBDBB-D46C-41FD-9137-93E05683CC28}"/>
    <dgm:cxn modelId="{B2606DC1-838F-4441-A2D0-C10240D807F1}" srcId="{DD633464-3BBD-4721-A1C5-6C5172E02742}" destId="{A50E68C3-699A-438A-BE00-30B02006E171}" srcOrd="4" destOrd="0" parTransId="{2CADB0D1-C7FC-476B-8EB3-817B9C34EBE3}" sibTransId="{909ABD7A-5832-402E-A360-AEC12A8AC2FA}"/>
    <dgm:cxn modelId="{00EFD6BB-4002-47A9-8295-01AC3719F45D}" srcId="{DD633464-3BBD-4721-A1C5-6C5172E02742}" destId="{F6677BEA-5F69-48B2-A075-E2CAB7F94120}" srcOrd="1" destOrd="0" parTransId="{FCA76396-DD0C-4975-92E8-4A969FE9155E}" sibTransId="{CE8CE45D-C69C-45AD-82F0-BD8903DA9140}"/>
    <dgm:cxn modelId="{003C00C9-1F6F-4A02-AC83-B1BBFFD418C8}" type="presOf" srcId="{A50E68C3-699A-438A-BE00-30B02006E171}" destId="{EE234CD5-FDAA-4425-9D84-7A46850F4A34}" srcOrd="1" destOrd="0" presId="urn:microsoft.com/office/officeart/2005/8/layout/hList7"/>
    <dgm:cxn modelId="{BD0D14A5-B145-4797-A666-6767F96E6170}" type="presOf" srcId="{4D45AE06-BFAE-4D63-9663-99D7B72AB8F6}" destId="{365C7C18-A64B-41D2-A525-BECB02A92C97}" srcOrd="1" destOrd="0" presId="urn:microsoft.com/office/officeart/2005/8/layout/hList7"/>
    <dgm:cxn modelId="{D2CA95D9-7D3D-41F0-B1F1-1534E1F66BB7}" type="presOf" srcId="{F6677BEA-5F69-48B2-A075-E2CAB7F94120}" destId="{B3735336-ED4D-40D8-B331-5CBE259380A3}" srcOrd="1" destOrd="0" presId="urn:microsoft.com/office/officeart/2005/8/layout/hList7"/>
    <dgm:cxn modelId="{7AB782E9-0070-4E5A-AA9F-C0C68D2B6531}" type="presOf" srcId="{DD633464-3BBD-4721-A1C5-6C5172E02742}" destId="{DF0FC6B0-E997-41E2-A4C9-0E3C7E0499FA}" srcOrd="0" destOrd="0" presId="urn:microsoft.com/office/officeart/2005/8/layout/hList7"/>
    <dgm:cxn modelId="{854CDE97-6339-4622-8119-2B6A5293C6DD}" type="presOf" srcId="{EAA10599-C1EA-4A2F-8529-2B11F4D22F04}" destId="{0DEFB07A-9C59-4E92-A0D0-031E2321BCE7}" srcOrd="1" destOrd="0" presId="urn:microsoft.com/office/officeart/2005/8/layout/hList7"/>
    <dgm:cxn modelId="{3791A63D-4569-4ECE-82A4-ED4F2830006A}" type="presOf" srcId="{FB6B31E6-BD1E-410A-92E9-395D3B6F2F26}" destId="{67D7409E-C9A6-4E84-A5BF-70D42FE6A601}" srcOrd="1" destOrd="0" presId="urn:microsoft.com/office/officeart/2005/8/layout/hList7"/>
    <dgm:cxn modelId="{ABCBCF81-6B74-4544-80F8-9918F50869ED}" srcId="{DD633464-3BBD-4721-A1C5-6C5172E02742}" destId="{EAA10599-C1EA-4A2F-8529-2B11F4D22F04}" srcOrd="3" destOrd="0" parTransId="{31EA5C3F-E3B3-472B-B405-2534B0B48061}" sibTransId="{1FBED0FC-501F-467C-A2FF-DAFD8B6DC6FE}"/>
    <dgm:cxn modelId="{618179B0-7BD7-4FC0-A1CC-41C0FE850F8F}" type="presOf" srcId="{CE8CE45D-C69C-45AD-82F0-BD8903DA9140}" destId="{834D6D97-4726-4EAB-B3BF-0843F2B6FA9E}" srcOrd="0" destOrd="0" presId="urn:microsoft.com/office/officeart/2005/8/layout/hList7"/>
    <dgm:cxn modelId="{69C290EB-F2DE-4F87-A690-25EBC7F86B80}" type="presOf" srcId="{A50E68C3-699A-438A-BE00-30B02006E171}" destId="{E9B9E4B0-0198-432F-8749-18B7F061D503}" srcOrd="0" destOrd="0" presId="urn:microsoft.com/office/officeart/2005/8/layout/hList7"/>
    <dgm:cxn modelId="{8ED89A0C-8446-40EE-92E9-AB19EA25CF37}" type="presOf" srcId="{F6677BEA-5F69-48B2-A075-E2CAB7F94120}" destId="{3A72CF7C-012F-4FC0-A0E8-CEEB812EDCAF}" srcOrd="0" destOrd="0" presId="urn:microsoft.com/office/officeart/2005/8/layout/hList7"/>
    <dgm:cxn modelId="{4EAE40C4-037C-450E-A898-A322418E3E26}" type="presOf" srcId="{EAA10599-C1EA-4A2F-8529-2B11F4D22F04}" destId="{36B1E834-5B82-42AF-92D7-E3181281D817}" srcOrd="0" destOrd="0" presId="urn:microsoft.com/office/officeart/2005/8/layout/hList7"/>
    <dgm:cxn modelId="{B7A2D1C7-F468-44FD-A46F-5F98FAC9E7FF}" type="presOf" srcId="{4D45AE06-BFAE-4D63-9663-99D7B72AB8F6}" destId="{5B2042B3-8834-4456-BA14-10D105B1AFA4}" srcOrd="0" destOrd="0" presId="urn:microsoft.com/office/officeart/2005/8/layout/hList7"/>
    <dgm:cxn modelId="{71B5E35E-9139-4842-9B23-7DEEBA04FA14}" type="presOf" srcId="{6624D67C-4974-4D23-B364-57C1C28B1F67}" destId="{4E77461F-2CB9-4D8A-BCDD-8DDC175917D8}" srcOrd="0" destOrd="0" presId="urn:microsoft.com/office/officeart/2005/8/layout/hList7"/>
    <dgm:cxn modelId="{5411D8BF-1469-401F-801A-A4CB8E9AFCA2}" type="presOf" srcId="{FB6B31E6-BD1E-410A-92E9-395D3B6F2F26}" destId="{D7C91BDA-CB13-4E15-A54D-34AC674F5511}" srcOrd="0" destOrd="0" presId="urn:microsoft.com/office/officeart/2005/8/layout/hList7"/>
    <dgm:cxn modelId="{01B9316E-6208-4003-AE11-B51EADA3B005}" type="presOf" srcId="{1FBED0FC-501F-467C-A2FF-DAFD8B6DC6FE}" destId="{B7844BB8-C24A-416E-BD57-CA4116D5B236}" srcOrd="0" destOrd="0" presId="urn:microsoft.com/office/officeart/2005/8/layout/hList7"/>
    <dgm:cxn modelId="{01062A1C-77A9-4B0C-AC54-01C4C359E402}" srcId="{DD633464-3BBD-4721-A1C5-6C5172E02742}" destId="{FB6B31E6-BD1E-410A-92E9-395D3B6F2F26}" srcOrd="0" destOrd="0" parTransId="{EDEF0457-945A-4C63-8A55-072580D940E3}" sibTransId="{6624D67C-4974-4D23-B364-57C1C28B1F67}"/>
    <dgm:cxn modelId="{CE25CEF9-E394-4413-B376-0D4E30F78E47}" type="presParOf" srcId="{DF0FC6B0-E997-41E2-A4C9-0E3C7E0499FA}" destId="{66E81CEB-1855-4388-850D-26997FC9C5D2}" srcOrd="0" destOrd="0" presId="urn:microsoft.com/office/officeart/2005/8/layout/hList7"/>
    <dgm:cxn modelId="{22FCA40D-1E74-45FC-82F2-AD2BFCA724FE}" type="presParOf" srcId="{DF0FC6B0-E997-41E2-A4C9-0E3C7E0499FA}" destId="{55CDE59D-B22F-450A-8E2E-0E0173CB0C4E}" srcOrd="1" destOrd="0" presId="urn:microsoft.com/office/officeart/2005/8/layout/hList7"/>
    <dgm:cxn modelId="{51FEA3CA-5744-4A68-97CA-C2480D0B9F7F}" type="presParOf" srcId="{55CDE59D-B22F-450A-8E2E-0E0173CB0C4E}" destId="{DC93CF54-CDB5-45ED-AF5C-2D76E2E9B0AF}" srcOrd="0" destOrd="0" presId="urn:microsoft.com/office/officeart/2005/8/layout/hList7"/>
    <dgm:cxn modelId="{BEF1675E-16D0-41E4-857C-89BE9C179D54}" type="presParOf" srcId="{DC93CF54-CDB5-45ED-AF5C-2D76E2E9B0AF}" destId="{D7C91BDA-CB13-4E15-A54D-34AC674F5511}" srcOrd="0" destOrd="0" presId="urn:microsoft.com/office/officeart/2005/8/layout/hList7"/>
    <dgm:cxn modelId="{71BD4CFE-5EBF-4259-BDF8-20753A3E4A6E}" type="presParOf" srcId="{DC93CF54-CDB5-45ED-AF5C-2D76E2E9B0AF}" destId="{67D7409E-C9A6-4E84-A5BF-70D42FE6A601}" srcOrd="1" destOrd="0" presId="urn:microsoft.com/office/officeart/2005/8/layout/hList7"/>
    <dgm:cxn modelId="{8A6E4B12-79EB-465D-ADBB-71E363C7A3BF}" type="presParOf" srcId="{DC93CF54-CDB5-45ED-AF5C-2D76E2E9B0AF}" destId="{03A7D9DD-7C71-4D2A-9030-3F159A5265E6}" srcOrd="2" destOrd="0" presId="urn:microsoft.com/office/officeart/2005/8/layout/hList7"/>
    <dgm:cxn modelId="{8101B1CB-A5A8-4FF8-A839-6C064EEAF4BB}" type="presParOf" srcId="{DC93CF54-CDB5-45ED-AF5C-2D76E2E9B0AF}" destId="{F718A17E-6A3E-4567-AE0D-A571364BE8B5}" srcOrd="3" destOrd="0" presId="urn:microsoft.com/office/officeart/2005/8/layout/hList7"/>
    <dgm:cxn modelId="{9F4B5CF6-1D7D-45D4-AB3D-EF2658428412}" type="presParOf" srcId="{55CDE59D-B22F-450A-8E2E-0E0173CB0C4E}" destId="{4E77461F-2CB9-4D8A-BCDD-8DDC175917D8}" srcOrd="1" destOrd="0" presId="urn:microsoft.com/office/officeart/2005/8/layout/hList7"/>
    <dgm:cxn modelId="{962CCE6E-56D0-41DB-A1BB-16DA2BD9C999}" type="presParOf" srcId="{55CDE59D-B22F-450A-8E2E-0E0173CB0C4E}" destId="{EB704A87-C1A3-48EE-B789-22F2F943B1AF}" srcOrd="2" destOrd="0" presId="urn:microsoft.com/office/officeart/2005/8/layout/hList7"/>
    <dgm:cxn modelId="{1D3380D6-9248-46C0-9309-2F664214A3E9}" type="presParOf" srcId="{EB704A87-C1A3-48EE-B789-22F2F943B1AF}" destId="{3A72CF7C-012F-4FC0-A0E8-CEEB812EDCAF}" srcOrd="0" destOrd="0" presId="urn:microsoft.com/office/officeart/2005/8/layout/hList7"/>
    <dgm:cxn modelId="{350A6737-D771-4C0F-94B1-F8B39921E947}" type="presParOf" srcId="{EB704A87-C1A3-48EE-B789-22F2F943B1AF}" destId="{B3735336-ED4D-40D8-B331-5CBE259380A3}" srcOrd="1" destOrd="0" presId="urn:microsoft.com/office/officeart/2005/8/layout/hList7"/>
    <dgm:cxn modelId="{80A58C33-CDEA-48C9-95E1-95929A907B81}" type="presParOf" srcId="{EB704A87-C1A3-48EE-B789-22F2F943B1AF}" destId="{B0B88786-BBF9-476B-9FBF-9290C020930B}" srcOrd="2" destOrd="0" presId="urn:microsoft.com/office/officeart/2005/8/layout/hList7"/>
    <dgm:cxn modelId="{CD2CBE76-8C23-41A4-B4EC-C51237A7AFF2}" type="presParOf" srcId="{EB704A87-C1A3-48EE-B789-22F2F943B1AF}" destId="{3B693753-9C12-4129-A0C6-4A1EF1089FDD}" srcOrd="3" destOrd="0" presId="urn:microsoft.com/office/officeart/2005/8/layout/hList7"/>
    <dgm:cxn modelId="{A65586CA-0E42-4CAE-BA6F-DA8D4F46D99C}" type="presParOf" srcId="{55CDE59D-B22F-450A-8E2E-0E0173CB0C4E}" destId="{834D6D97-4726-4EAB-B3BF-0843F2B6FA9E}" srcOrd="3" destOrd="0" presId="urn:microsoft.com/office/officeart/2005/8/layout/hList7"/>
    <dgm:cxn modelId="{75575E13-8E3D-440F-B8D8-1E6391A1837F}" type="presParOf" srcId="{55CDE59D-B22F-450A-8E2E-0E0173CB0C4E}" destId="{5ECA1AD2-244D-47E0-AB6C-873CE39C1E78}" srcOrd="4" destOrd="0" presId="urn:microsoft.com/office/officeart/2005/8/layout/hList7"/>
    <dgm:cxn modelId="{CE000729-1724-42F4-B145-EB3C23DBB92E}" type="presParOf" srcId="{5ECA1AD2-244D-47E0-AB6C-873CE39C1E78}" destId="{5B2042B3-8834-4456-BA14-10D105B1AFA4}" srcOrd="0" destOrd="0" presId="urn:microsoft.com/office/officeart/2005/8/layout/hList7"/>
    <dgm:cxn modelId="{E4A599D1-FEA6-4316-AAFA-5B4AF3E7067F}" type="presParOf" srcId="{5ECA1AD2-244D-47E0-AB6C-873CE39C1E78}" destId="{365C7C18-A64B-41D2-A525-BECB02A92C97}" srcOrd="1" destOrd="0" presId="urn:microsoft.com/office/officeart/2005/8/layout/hList7"/>
    <dgm:cxn modelId="{09590907-9972-4B4F-A117-42B40EC6F078}" type="presParOf" srcId="{5ECA1AD2-244D-47E0-AB6C-873CE39C1E78}" destId="{F48C0B7A-D964-437E-8B23-21606CCF354E}" srcOrd="2" destOrd="0" presId="urn:microsoft.com/office/officeart/2005/8/layout/hList7"/>
    <dgm:cxn modelId="{33E9E552-E2E2-49C2-837D-FB1A9B45251C}" type="presParOf" srcId="{5ECA1AD2-244D-47E0-AB6C-873CE39C1E78}" destId="{DC565744-74C0-47A7-A55F-5C76B4E596C5}" srcOrd="3" destOrd="0" presId="urn:microsoft.com/office/officeart/2005/8/layout/hList7"/>
    <dgm:cxn modelId="{24096D9C-0AA8-4FA4-A95E-137D9E8E3B6C}" type="presParOf" srcId="{55CDE59D-B22F-450A-8E2E-0E0173CB0C4E}" destId="{4AC1F3BC-C694-4AA3-892E-E9C47097FA49}" srcOrd="5" destOrd="0" presId="urn:microsoft.com/office/officeart/2005/8/layout/hList7"/>
    <dgm:cxn modelId="{14B4AB36-9963-4D85-85E1-DCC604441D4A}" type="presParOf" srcId="{55CDE59D-B22F-450A-8E2E-0E0173CB0C4E}" destId="{15E8CB27-2D4A-45D9-9F72-9D0A76875E9B}" srcOrd="6" destOrd="0" presId="urn:microsoft.com/office/officeart/2005/8/layout/hList7"/>
    <dgm:cxn modelId="{9F99AD6E-5513-4D6A-8798-7844A059C443}" type="presParOf" srcId="{15E8CB27-2D4A-45D9-9F72-9D0A76875E9B}" destId="{36B1E834-5B82-42AF-92D7-E3181281D817}" srcOrd="0" destOrd="0" presId="urn:microsoft.com/office/officeart/2005/8/layout/hList7"/>
    <dgm:cxn modelId="{05BA683D-92CA-41E4-B4F4-64FCEC2983F6}" type="presParOf" srcId="{15E8CB27-2D4A-45D9-9F72-9D0A76875E9B}" destId="{0DEFB07A-9C59-4E92-A0D0-031E2321BCE7}" srcOrd="1" destOrd="0" presId="urn:microsoft.com/office/officeart/2005/8/layout/hList7"/>
    <dgm:cxn modelId="{21F0CCD6-6F22-4865-981D-F6C1F4268199}" type="presParOf" srcId="{15E8CB27-2D4A-45D9-9F72-9D0A76875E9B}" destId="{22025331-D31A-40C4-B667-E4E11798C8F2}" srcOrd="2" destOrd="0" presId="urn:microsoft.com/office/officeart/2005/8/layout/hList7"/>
    <dgm:cxn modelId="{96DC9025-FF0F-407A-A247-5A913CB1B920}" type="presParOf" srcId="{15E8CB27-2D4A-45D9-9F72-9D0A76875E9B}" destId="{6BD014FE-5F58-4F04-B437-14197A6AABFE}" srcOrd="3" destOrd="0" presId="urn:microsoft.com/office/officeart/2005/8/layout/hList7"/>
    <dgm:cxn modelId="{D6BBF84F-55AF-4553-B1F9-80FD76AA51E3}" type="presParOf" srcId="{55CDE59D-B22F-450A-8E2E-0E0173CB0C4E}" destId="{B7844BB8-C24A-416E-BD57-CA4116D5B236}" srcOrd="7" destOrd="0" presId="urn:microsoft.com/office/officeart/2005/8/layout/hList7"/>
    <dgm:cxn modelId="{66AF5A41-4234-4E85-9790-ED4B63484C99}" type="presParOf" srcId="{55CDE59D-B22F-450A-8E2E-0E0173CB0C4E}" destId="{69068182-1934-442B-B5F9-4075C832F184}" srcOrd="8" destOrd="0" presId="urn:microsoft.com/office/officeart/2005/8/layout/hList7"/>
    <dgm:cxn modelId="{445C97E4-1037-45F9-9561-36D71E5E92A3}" type="presParOf" srcId="{69068182-1934-442B-B5F9-4075C832F184}" destId="{E9B9E4B0-0198-432F-8749-18B7F061D503}" srcOrd="0" destOrd="0" presId="urn:microsoft.com/office/officeart/2005/8/layout/hList7"/>
    <dgm:cxn modelId="{359F22B5-1330-4A26-90B1-7F603CE23634}" type="presParOf" srcId="{69068182-1934-442B-B5F9-4075C832F184}" destId="{EE234CD5-FDAA-4425-9D84-7A46850F4A34}" srcOrd="1" destOrd="0" presId="urn:microsoft.com/office/officeart/2005/8/layout/hList7"/>
    <dgm:cxn modelId="{B65364FC-958B-44AD-B590-362F513CC318}" type="presParOf" srcId="{69068182-1934-442B-B5F9-4075C832F184}" destId="{93D3834B-DA33-4357-B48E-4734E729CEED}" srcOrd="2" destOrd="0" presId="urn:microsoft.com/office/officeart/2005/8/layout/hList7"/>
    <dgm:cxn modelId="{871E237B-E959-4821-AEC9-1CA44A1F705D}" type="presParOf" srcId="{69068182-1934-442B-B5F9-4075C832F184}" destId="{4E8EFF58-74A0-4414-82B4-A0BD37EE7F8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C37FB-C5C0-4258-8960-075E76F83120}">
      <dsp:nvSpPr>
        <dsp:cNvPr id="0" name=""/>
        <dsp:cNvSpPr/>
      </dsp:nvSpPr>
      <dsp:spPr>
        <a:xfrm>
          <a:off x="0" y="3429020"/>
          <a:ext cx="8686800" cy="856162"/>
        </a:xfrm>
        <a:prstGeom prst="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Main Objectives</a:t>
          </a:r>
          <a:endParaRPr lang="en-US" sz="2400" b="1" kern="1200" dirty="0"/>
        </a:p>
      </dsp:txBody>
      <dsp:txXfrm>
        <a:off x="0" y="3429020"/>
        <a:ext cx="8686800" cy="462327"/>
      </dsp:txXfrm>
    </dsp:sp>
    <dsp:sp modelId="{F3FBCDEC-AFEB-4D92-91CD-0E984F005CED}">
      <dsp:nvSpPr>
        <dsp:cNvPr id="0" name=""/>
        <dsp:cNvSpPr/>
      </dsp:nvSpPr>
      <dsp:spPr>
        <a:xfrm>
          <a:off x="10" y="3895938"/>
          <a:ext cx="2250380" cy="1133261"/>
        </a:xfrm>
        <a:prstGeom prst="rect">
          <a:avLst/>
        </a:prstGeom>
        <a:solidFill>
          <a:schemeClr val="accen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65000"/>
                  <a:lumOff val="35000"/>
                </a:schemeClr>
              </a:solidFill>
            </a:rPr>
            <a:t>State and local changes in policy, planning, and investment</a:t>
          </a:r>
          <a:endParaRPr lang="en-US" sz="1800" kern="1200" dirty="0">
            <a:solidFill>
              <a:schemeClr val="tx1">
                <a:lumMod val="65000"/>
                <a:lumOff val="35000"/>
              </a:schemeClr>
            </a:solidFill>
          </a:endParaRPr>
        </a:p>
      </dsp:txBody>
      <dsp:txXfrm>
        <a:off x="10" y="3895938"/>
        <a:ext cx="2250380" cy="1133261"/>
      </dsp:txXfrm>
    </dsp:sp>
    <dsp:sp modelId="{F9479B7E-C44F-4A80-8369-42EC6143EA0B}">
      <dsp:nvSpPr>
        <dsp:cNvPr id="0" name=""/>
        <dsp:cNvSpPr/>
      </dsp:nvSpPr>
      <dsp:spPr>
        <a:xfrm>
          <a:off x="2253559" y="3895938"/>
          <a:ext cx="2069574" cy="1133261"/>
        </a:xfrm>
        <a:prstGeom prst="rect">
          <a:avLst/>
        </a:prstGeom>
        <a:solidFill>
          <a:schemeClr val="accen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65000"/>
                  <a:lumOff val="35000"/>
                </a:schemeClr>
              </a:solidFill>
            </a:rPr>
            <a:t>Inform key stakeholders</a:t>
          </a:r>
          <a:endParaRPr lang="en-US" sz="1800" kern="1200" dirty="0">
            <a:solidFill>
              <a:schemeClr val="tx1">
                <a:lumMod val="65000"/>
                <a:lumOff val="35000"/>
              </a:schemeClr>
            </a:solidFill>
          </a:endParaRPr>
        </a:p>
      </dsp:txBody>
      <dsp:txXfrm>
        <a:off x="2253559" y="3895938"/>
        <a:ext cx="2069574" cy="1133261"/>
      </dsp:txXfrm>
    </dsp:sp>
    <dsp:sp modelId="{54A0DD3D-680B-437E-B21F-DCAA52BAA491}">
      <dsp:nvSpPr>
        <dsp:cNvPr id="0" name=""/>
        <dsp:cNvSpPr/>
      </dsp:nvSpPr>
      <dsp:spPr>
        <a:xfrm>
          <a:off x="4323134" y="3895938"/>
          <a:ext cx="2100394" cy="1133261"/>
        </a:xfrm>
        <a:prstGeom prst="rect">
          <a:avLst/>
        </a:prstGeom>
        <a:solidFill>
          <a:schemeClr val="accen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65000"/>
                  <a:lumOff val="35000"/>
                </a:schemeClr>
              </a:solidFill>
            </a:rPr>
            <a:t>Community resident participation</a:t>
          </a:r>
          <a:endParaRPr lang="en-US" sz="1800" kern="1200" dirty="0">
            <a:solidFill>
              <a:schemeClr val="tx1">
                <a:lumMod val="65000"/>
                <a:lumOff val="35000"/>
              </a:schemeClr>
            </a:solidFill>
          </a:endParaRPr>
        </a:p>
      </dsp:txBody>
      <dsp:txXfrm>
        <a:off x="4323134" y="3895938"/>
        <a:ext cx="2100394" cy="1133261"/>
      </dsp:txXfrm>
    </dsp:sp>
    <dsp:sp modelId="{B9C6AE0C-5722-4D4B-9185-8953FF47522D}">
      <dsp:nvSpPr>
        <dsp:cNvPr id="0" name=""/>
        <dsp:cNvSpPr/>
      </dsp:nvSpPr>
      <dsp:spPr>
        <a:xfrm>
          <a:off x="6423529" y="3895938"/>
          <a:ext cx="2260091" cy="1133261"/>
        </a:xfrm>
        <a:prstGeom prst="rect">
          <a:avLst/>
        </a:prstGeom>
        <a:solidFill>
          <a:schemeClr val="accen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65000"/>
                  <a:lumOff val="35000"/>
                </a:schemeClr>
              </a:solidFill>
            </a:rPr>
            <a:t>Help communities become more livable for residents of all ages</a:t>
          </a:r>
          <a:endParaRPr lang="en-US" sz="1800" kern="1200" dirty="0">
            <a:solidFill>
              <a:schemeClr val="tx1">
                <a:lumMod val="65000"/>
                <a:lumOff val="35000"/>
              </a:schemeClr>
            </a:solidFill>
          </a:endParaRPr>
        </a:p>
      </dsp:txBody>
      <dsp:txXfrm>
        <a:off x="6423529" y="3895938"/>
        <a:ext cx="2260091" cy="1133261"/>
      </dsp:txXfrm>
    </dsp:sp>
    <dsp:sp modelId="{3413B0A2-F978-4D3F-987D-12B88FBFE805}">
      <dsp:nvSpPr>
        <dsp:cNvPr id="0" name=""/>
        <dsp:cNvSpPr/>
      </dsp:nvSpPr>
      <dsp:spPr>
        <a:xfrm rot="10800000">
          <a:off x="0" y="1645462"/>
          <a:ext cx="8686800" cy="1601501"/>
        </a:xfrm>
        <a:prstGeom prst="upArrowCallou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Goal: </a:t>
          </a:r>
          <a:r>
            <a:rPr lang="en-US" sz="2400" kern="1200" dirty="0" smtClean="0"/>
            <a:t>Provide residents and community leaders w/a an interactive, online tool that enables them to visualize their performance against key indicators of livability</a:t>
          </a:r>
          <a:endParaRPr lang="en-US" sz="2400" kern="1200" dirty="0"/>
        </a:p>
      </dsp:txBody>
      <dsp:txXfrm rot="10800000">
        <a:off x="0" y="1645462"/>
        <a:ext cx="8686800" cy="1040607"/>
      </dsp:txXfrm>
    </dsp:sp>
    <dsp:sp modelId="{32B77B73-2B83-4169-A036-4EA1342CDA02}">
      <dsp:nvSpPr>
        <dsp:cNvPr id="0" name=""/>
        <dsp:cNvSpPr/>
      </dsp:nvSpPr>
      <dsp:spPr>
        <a:xfrm rot="10800000">
          <a:off x="0" y="0"/>
          <a:ext cx="8686800" cy="1471361"/>
        </a:xfrm>
        <a:prstGeom prst="upArrowCallou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Vision:</a:t>
          </a:r>
          <a:r>
            <a:rPr lang="en-US" sz="2400" kern="1200" dirty="0" smtClean="0"/>
            <a:t> Communities support residents across the lifespan in realizing their fullest potential and ability to age in place</a:t>
          </a:r>
        </a:p>
      </dsp:txBody>
      <dsp:txXfrm rot="10800000">
        <a:off x="0" y="0"/>
        <a:ext cx="8686800" cy="956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C321-95CB-4453-B096-CFD2E1E1A185}">
      <dsp:nvSpPr>
        <dsp:cNvPr id="0" name=""/>
        <dsp:cNvSpPr/>
      </dsp:nvSpPr>
      <dsp:spPr>
        <a:xfrm>
          <a:off x="860573" y="304801"/>
          <a:ext cx="2288760" cy="195314"/>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212F7-5FB7-4794-8ED9-5DD009F36DD8}">
      <dsp:nvSpPr>
        <dsp:cNvPr id="0" name=""/>
        <dsp:cNvSpPr/>
      </dsp:nvSpPr>
      <dsp:spPr>
        <a:xfrm>
          <a:off x="856669" y="376786"/>
          <a:ext cx="128817" cy="128817"/>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64FAD5-6302-41C9-8C42-292188B99C3F}">
      <dsp:nvSpPr>
        <dsp:cNvPr id="0" name=""/>
        <dsp:cNvSpPr/>
      </dsp:nvSpPr>
      <dsp:spPr>
        <a:xfrm>
          <a:off x="1128208" y="305294"/>
          <a:ext cx="1753489" cy="228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Housing</a:t>
          </a:r>
        </a:p>
      </dsp:txBody>
      <dsp:txXfrm>
        <a:off x="1128208" y="305294"/>
        <a:ext cx="1753489" cy="228034"/>
      </dsp:txXfrm>
    </dsp:sp>
    <dsp:sp modelId="{BCA84A99-A74F-4605-A65C-C4E4A2C62A0A}">
      <dsp:nvSpPr>
        <dsp:cNvPr id="0" name=""/>
        <dsp:cNvSpPr/>
      </dsp:nvSpPr>
      <dsp:spPr>
        <a:xfrm>
          <a:off x="970542" y="677056"/>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2A256-8228-436E-8B45-4D2387772504}">
      <dsp:nvSpPr>
        <dsp:cNvPr id="0" name=""/>
        <dsp:cNvSpPr/>
      </dsp:nvSpPr>
      <dsp:spPr>
        <a:xfrm>
          <a:off x="1093286" y="591330"/>
          <a:ext cx="1630745"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Housing Accessibility</a:t>
          </a:r>
          <a:endParaRPr lang="en-US" sz="1200" kern="1200" dirty="0">
            <a:solidFill>
              <a:schemeClr val="tx1">
                <a:lumMod val="75000"/>
                <a:lumOff val="25000"/>
              </a:schemeClr>
            </a:solidFill>
          </a:endParaRPr>
        </a:p>
      </dsp:txBody>
      <dsp:txXfrm>
        <a:off x="1093286" y="591330"/>
        <a:ext cx="1630745" cy="300266"/>
      </dsp:txXfrm>
    </dsp:sp>
    <dsp:sp modelId="{F3E7FEBF-06F1-434E-B71E-5BE1D82BDB5C}">
      <dsp:nvSpPr>
        <dsp:cNvPr id="0" name=""/>
        <dsp:cNvSpPr/>
      </dsp:nvSpPr>
      <dsp:spPr>
        <a:xfrm>
          <a:off x="970542" y="977323"/>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B962C-BE38-424A-8002-A44D5683B272}">
      <dsp:nvSpPr>
        <dsp:cNvPr id="0" name=""/>
        <dsp:cNvSpPr/>
      </dsp:nvSpPr>
      <dsp:spPr>
        <a:xfrm>
          <a:off x="1093286" y="891597"/>
          <a:ext cx="1630745"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Housing Options</a:t>
          </a:r>
          <a:endParaRPr lang="en-US" sz="1200" kern="1200" dirty="0">
            <a:solidFill>
              <a:schemeClr val="tx1">
                <a:lumMod val="75000"/>
                <a:lumOff val="25000"/>
              </a:schemeClr>
            </a:solidFill>
          </a:endParaRPr>
        </a:p>
      </dsp:txBody>
      <dsp:txXfrm>
        <a:off x="1093286" y="891597"/>
        <a:ext cx="1630745" cy="300266"/>
      </dsp:txXfrm>
    </dsp:sp>
    <dsp:sp modelId="{0C877651-83BF-424C-AC91-D3818B7F4290}">
      <dsp:nvSpPr>
        <dsp:cNvPr id="0" name=""/>
        <dsp:cNvSpPr/>
      </dsp:nvSpPr>
      <dsp:spPr>
        <a:xfrm>
          <a:off x="970542" y="1277590"/>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F32480-81FB-4E05-A5E5-5CC0D976679C}">
      <dsp:nvSpPr>
        <dsp:cNvPr id="0" name=""/>
        <dsp:cNvSpPr/>
      </dsp:nvSpPr>
      <dsp:spPr>
        <a:xfrm>
          <a:off x="1093286" y="1191864"/>
          <a:ext cx="1630745"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Housing Affordability</a:t>
          </a:r>
          <a:endParaRPr lang="en-US" sz="1200" kern="1200" dirty="0">
            <a:solidFill>
              <a:schemeClr val="tx1">
                <a:lumMod val="75000"/>
                <a:lumOff val="25000"/>
              </a:schemeClr>
            </a:solidFill>
          </a:endParaRPr>
        </a:p>
      </dsp:txBody>
      <dsp:txXfrm>
        <a:off x="1093286" y="1191864"/>
        <a:ext cx="1630745" cy="300266"/>
      </dsp:txXfrm>
    </dsp:sp>
    <dsp:sp modelId="{58D44C9C-2CF1-4F60-B95B-B5C74B8A08FB}">
      <dsp:nvSpPr>
        <dsp:cNvPr id="0" name=""/>
        <dsp:cNvSpPr/>
      </dsp:nvSpPr>
      <dsp:spPr>
        <a:xfrm>
          <a:off x="971427" y="1577857"/>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B7B48-C9B6-47A7-A9C5-9E6529C89138}">
      <dsp:nvSpPr>
        <dsp:cNvPr id="0" name=""/>
        <dsp:cNvSpPr/>
      </dsp:nvSpPr>
      <dsp:spPr>
        <a:xfrm>
          <a:off x="1101945" y="1492131"/>
          <a:ext cx="1850684"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Commitment to Livability</a:t>
          </a:r>
          <a:endParaRPr lang="en-US" sz="1200" kern="1200" dirty="0">
            <a:solidFill>
              <a:schemeClr val="tx1">
                <a:lumMod val="75000"/>
                <a:lumOff val="25000"/>
              </a:schemeClr>
            </a:solidFill>
          </a:endParaRPr>
        </a:p>
      </dsp:txBody>
      <dsp:txXfrm>
        <a:off x="1101945" y="1492131"/>
        <a:ext cx="1850684" cy="300266"/>
      </dsp:txXfrm>
    </dsp:sp>
    <dsp:sp modelId="{C0E75D5F-0555-44A8-8038-7AB004788CC5}">
      <dsp:nvSpPr>
        <dsp:cNvPr id="0" name=""/>
        <dsp:cNvSpPr/>
      </dsp:nvSpPr>
      <dsp:spPr>
        <a:xfrm>
          <a:off x="3237007" y="304801"/>
          <a:ext cx="2401789" cy="195314"/>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59A17-51D9-429F-9DCB-570CE895A782}">
      <dsp:nvSpPr>
        <dsp:cNvPr id="0" name=""/>
        <dsp:cNvSpPr/>
      </dsp:nvSpPr>
      <dsp:spPr>
        <a:xfrm>
          <a:off x="3247563" y="381000"/>
          <a:ext cx="128817" cy="128817"/>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103FB3-3F1D-410E-A561-FDF577DFBB68}">
      <dsp:nvSpPr>
        <dsp:cNvPr id="0" name=""/>
        <dsp:cNvSpPr/>
      </dsp:nvSpPr>
      <dsp:spPr>
        <a:xfrm>
          <a:off x="3561157" y="305302"/>
          <a:ext cx="1753489" cy="228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Neighborhood</a:t>
          </a:r>
          <a:endParaRPr lang="en-US" sz="1800" b="1" kern="1200" dirty="0">
            <a:solidFill>
              <a:schemeClr val="bg1"/>
            </a:solidFill>
          </a:endParaRPr>
        </a:p>
      </dsp:txBody>
      <dsp:txXfrm>
        <a:off x="3561157" y="305302"/>
        <a:ext cx="1753489" cy="228034"/>
      </dsp:txXfrm>
    </dsp:sp>
    <dsp:sp modelId="{03402331-6E5E-4E0B-808F-D470B3E2469F}">
      <dsp:nvSpPr>
        <dsp:cNvPr id="0" name=""/>
        <dsp:cNvSpPr/>
      </dsp:nvSpPr>
      <dsp:spPr>
        <a:xfrm>
          <a:off x="3486026" y="677056"/>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C1D39-229B-4D5E-A778-6E27CF756599}">
      <dsp:nvSpPr>
        <dsp:cNvPr id="0" name=""/>
        <dsp:cNvSpPr/>
      </dsp:nvSpPr>
      <dsp:spPr>
        <a:xfrm>
          <a:off x="3623494" y="591330"/>
          <a:ext cx="2127013"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Proximity to Destinations</a:t>
          </a:r>
          <a:endParaRPr lang="en-US" sz="1200" kern="1200" dirty="0">
            <a:solidFill>
              <a:schemeClr val="tx1">
                <a:lumMod val="75000"/>
                <a:lumOff val="25000"/>
              </a:schemeClr>
            </a:solidFill>
          </a:endParaRPr>
        </a:p>
      </dsp:txBody>
      <dsp:txXfrm>
        <a:off x="3623494" y="591330"/>
        <a:ext cx="2127013" cy="300266"/>
      </dsp:txXfrm>
    </dsp:sp>
    <dsp:sp modelId="{7D368FDE-0A31-475A-8A24-7DCBCEB1FE67}">
      <dsp:nvSpPr>
        <dsp:cNvPr id="0" name=""/>
        <dsp:cNvSpPr/>
      </dsp:nvSpPr>
      <dsp:spPr>
        <a:xfrm>
          <a:off x="3492400" y="977323"/>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72C095-DBD5-46C4-90E5-729367FAFE47}">
      <dsp:nvSpPr>
        <dsp:cNvPr id="0" name=""/>
        <dsp:cNvSpPr/>
      </dsp:nvSpPr>
      <dsp:spPr>
        <a:xfrm>
          <a:off x="3608556" y="891597"/>
          <a:ext cx="2141951"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Mixed-use Neighborhoods</a:t>
          </a:r>
          <a:endParaRPr lang="en-US" sz="1200" kern="1200" dirty="0">
            <a:solidFill>
              <a:schemeClr val="tx1">
                <a:lumMod val="75000"/>
                <a:lumOff val="25000"/>
              </a:schemeClr>
            </a:solidFill>
          </a:endParaRPr>
        </a:p>
      </dsp:txBody>
      <dsp:txXfrm>
        <a:off x="3608556" y="891597"/>
        <a:ext cx="2141951" cy="300266"/>
      </dsp:txXfrm>
    </dsp:sp>
    <dsp:sp modelId="{BE53C2E6-C069-483F-AFDE-9C955863966B}">
      <dsp:nvSpPr>
        <dsp:cNvPr id="0" name=""/>
        <dsp:cNvSpPr/>
      </dsp:nvSpPr>
      <dsp:spPr>
        <a:xfrm>
          <a:off x="3486026" y="1295400"/>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AA2F7F-ACB4-4416-8534-C745DC2B64CA}">
      <dsp:nvSpPr>
        <dsp:cNvPr id="0" name=""/>
        <dsp:cNvSpPr/>
      </dsp:nvSpPr>
      <dsp:spPr>
        <a:xfrm>
          <a:off x="3605246" y="1191864"/>
          <a:ext cx="2264485"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Compact Neighborhoods</a:t>
          </a:r>
          <a:endParaRPr lang="en-US" sz="1200" kern="1200" dirty="0">
            <a:solidFill>
              <a:schemeClr val="tx1">
                <a:lumMod val="75000"/>
                <a:lumOff val="25000"/>
              </a:schemeClr>
            </a:solidFill>
          </a:endParaRPr>
        </a:p>
      </dsp:txBody>
      <dsp:txXfrm>
        <a:off x="3605246" y="1191864"/>
        <a:ext cx="2264485" cy="300266"/>
      </dsp:txXfrm>
    </dsp:sp>
    <dsp:sp modelId="{3565D47C-CCA2-4867-B510-59EF4298C1C6}">
      <dsp:nvSpPr>
        <dsp:cNvPr id="0" name=""/>
        <dsp:cNvSpPr/>
      </dsp:nvSpPr>
      <dsp:spPr>
        <a:xfrm>
          <a:off x="3486027" y="1547586"/>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329F1-3B44-40CC-AFE1-B457C6AFC2D1}">
      <dsp:nvSpPr>
        <dsp:cNvPr id="0" name=""/>
        <dsp:cNvSpPr/>
      </dsp:nvSpPr>
      <dsp:spPr>
        <a:xfrm>
          <a:off x="3607888" y="1492131"/>
          <a:ext cx="1630745"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Personal Safety</a:t>
          </a:r>
          <a:endParaRPr lang="en-US" sz="1200" kern="1200" dirty="0">
            <a:solidFill>
              <a:schemeClr val="tx1">
                <a:lumMod val="75000"/>
                <a:lumOff val="25000"/>
              </a:schemeClr>
            </a:solidFill>
          </a:endParaRPr>
        </a:p>
      </dsp:txBody>
      <dsp:txXfrm>
        <a:off x="3607888" y="1492131"/>
        <a:ext cx="1630745" cy="300266"/>
      </dsp:txXfrm>
    </dsp:sp>
    <dsp:sp modelId="{AAAE9FDF-B381-4DA1-B057-832F2C040A69}">
      <dsp:nvSpPr>
        <dsp:cNvPr id="0" name=""/>
        <dsp:cNvSpPr/>
      </dsp:nvSpPr>
      <dsp:spPr>
        <a:xfrm>
          <a:off x="3486026" y="1878124"/>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27AA58-48F0-4428-9C2E-C780F2DE5FD0}">
      <dsp:nvSpPr>
        <dsp:cNvPr id="0" name=""/>
        <dsp:cNvSpPr/>
      </dsp:nvSpPr>
      <dsp:spPr>
        <a:xfrm>
          <a:off x="3600223" y="1792398"/>
          <a:ext cx="2171810"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Neighborhood Quality</a:t>
          </a:r>
          <a:endParaRPr lang="en-US" sz="1200" kern="1200" dirty="0">
            <a:solidFill>
              <a:schemeClr val="tx1">
                <a:lumMod val="75000"/>
                <a:lumOff val="25000"/>
              </a:schemeClr>
            </a:solidFill>
          </a:endParaRPr>
        </a:p>
      </dsp:txBody>
      <dsp:txXfrm>
        <a:off x="3600223" y="1792398"/>
        <a:ext cx="2171810" cy="300266"/>
      </dsp:txXfrm>
    </dsp:sp>
    <dsp:sp modelId="{DF5B0277-312B-42EB-98AF-54A34A616C87}">
      <dsp:nvSpPr>
        <dsp:cNvPr id="0" name=""/>
        <dsp:cNvSpPr/>
      </dsp:nvSpPr>
      <dsp:spPr>
        <a:xfrm>
          <a:off x="3486026" y="2178391"/>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A90349-8BE3-4792-A193-3DAB2D80CD6B}">
      <dsp:nvSpPr>
        <dsp:cNvPr id="0" name=""/>
        <dsp:cNvSpPr/>
      </dsp:nvSpPr>
      <dsp:spPr>
        <a:xfrm>
          <a:off x="3600223" y="2092665"/>
          <a:ext cx="2171810"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Commitment to Livability</a:t>
          </a:r>
          <a:endParaRPr lang="en-US" sz="1200" kern="1200" dirty="0">
            <a:solidFill>
              <a:schemeClr val="tx1">
                <a:lumMod val="75000"/>
                <a:lumOff val="25000"/>
              </a:schemeClr>
            </a:solidFill>
          </a:endParaRPr>
        </a:p>
      </dsp:txBody>
      <dsp:txXfrm>
        <a:off x="3600223" y="2092665"/>
        <a:ext cx="2171810" cy="300266"/>
      </dsp:txXfrm>
    </dsp:sp>
    <dsp:sp modelId="{BD80911F-E72E-41E1-BE54-7A3EC6488AD0}">
      <dsp:nvSpPr>
        <dsp:cNvPr id="0" name=""/>
        <dsp:cNvSpPr/>
      </dsp:nvSpPr>
      <dsp:spPr>
        <a:xfrm>
          <a:off x="5726472" y="304800"/>
          <a:ext cx="2432037" cy="196318"/>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C9253-F499-43FE-9C4C-E0DC961C1E23}">
      <dsp:nvSpPr>
        <dsp:cNvPr id="0" name=""/>
        <dsp:cNvSpPr/>
      </dsp:nvSpPr>
      <dsp:spPr>
        <a:xfrm>
          <a:off x="5738582" y="377288"/>
          <a:ext cx="128817" cy="128817"/>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2CC70-456A-4E3E-A4D5-024B2B4EBDD1}">
      <dsp:nvSpPr>
        <dsp:cNvPr id="0" name=""/>
        <dsp:cNvSpPr/>
      </dsp:nvSpPr>
      <dsp:spPr>
        <a:xfrm>
          <a:off x="6024907" y="305302"/>
          <a:ext cx="1835167" cy="22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Transportation</a:t>
          </a:r>
          <a:endParaRPr lang="en-US" sz="1600" b="1" kern="1200" dirty="0">
            <a:solidFill>
              <a:schemeClr val="bg1"/>
            </a:solidFill>
          </a:endParaRPr>
        </a:p>
      </dsp:txBody>
      <dsp:txXfrm>
        <a:off x="6024907" y="305302"/>
        <a:ext cx="1835167" cy="229038"/>
      </dsp:txXfrm>
    </dsp:sp>
    <dsp:sp modelId="{7EF0D9AB-1C31-4238-8CED-1CAC103A1D1A}">
      <dsp:nvSpPr>
        <dsp:cNvPr id="0" name=""/>
        <dsp:cNvSpPr/>
      </dsp:nvSpPr>
      <dsp:spPr>
        <a:xfrm>
          <a:off x="6004377" y="677559"/>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7535C7-FDAE-4E83-AFE0-A8A3AA8B5053}">
      <dsp:nvSpPr>
        <dsp:cNvPr id="0" name=""/>
        <dsp:cNvSpPr/>
      </dsp:nvSpPr>
      <dsp:spPr>
        <a:xfrm>
          <a:off x="6169610" y="591832"/>
          <a:ext cx="2432044"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Convenient Transportation Options</a:t>
          </a:r>
          <a:endParaRPr lang="en-US" sz="1200" kern="1200" dirty="0">
            <a:solidFill>
              <a:schemeClr val="tx1">
                <a:lumMod val="75000"/>
                <a:lumOff val="25000"/>
              </a:schemeClr>
            </a:solidFill>
          </a:endParaRPr>
        </a:p>
      </dsp:txBody>
      <dsp:txXfrm>
        <a:off x="6169610" y="591832"/>
        <a:ext cx="2432044" cy="300266"/>
      </dsp:txXfrm>
    </dsp:sp>
    <dsp:sp modelId="{AFE6CECD-26F7-4D4F-AB97-0CF71D6FE158}">
      <dsp:nvSpPr>
        <dsp:cNvPr id="0" name=""/>
        <dsp:cNvSpPr/>
      </dsp:nvSpPr>
      <dsp:spPr>
        <a:xfrm>
          <a:off x="6010853" y="977826"/>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41C449-E88A-4649-8B56-45F6D84F553C}">
      <dsp:nvSpPr>
        <dsp:cNvPr id="0" name=""/>
        <dsp:cNvSpPr/>
      </dsp:nvSpPr>
      <dsp:spPr>
        <a:xfrm>
          <a:off x="6163250" y="892099"/>
          <a:ext cx="1630745"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Transportation Costs</a:t>
          </a:r>
          <a:endParaRPr lang="en-US" sz="1200" kern="1200" dirty="0">
            <a:solidFill>
              <a:schemeClr val="tx1">
                <a:lumMod val="75000"/>
                <a:lumOff val="25000"/>
              </a:schemeClr>
            </a:solidFill>
          </a:endParaRPr>
        </a:p>
      </dsp:txBody>
      <dsp:txXfrm>
        <a:off x="6163250" y="892099"/>
        <a:ext cx="1630745" cy="300266"/>
      </dsp:txXfrm>
    </dsp:sp>
    <dsp:sp modelId="{5D15C2EA-DB34-4A48-BCAA-9CD72B258835}">
      <dsp:nvSpPr>
        <dsp:cNvPr id="0" name=""/>
        <dsp:cNvSpPr/>
      </dsp:nvSpPr>
      <dsp:spPr>
        <a:xfrm>
          <a:off x="6010853" y="1278093"/>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FBB2A-521F-4E05-BBBB-6251481F46D0}">
      <dsp:nvSpPr>
        <dsp:cNvPr id="0" name=""/>
        <dsp:cNvSpPr/>
      </dsp:nvSpPr>
      <dsp:spPr>
        <a:xfrm>
          <a:off x="6163250" y="1192366"/>
          <a:ext cx="1630745"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Safe Streets</a:t>
          </a:r>
          <a:endParaRPr lang="en-US" sz="1200" kern="1200" dirty="0">
            <a:solidFill>
              <a:schemeClr val="tx1">
                <a:lumMod val="75000"/>
                <a:lumOff val="25000"/>
              </a:schemeClr>
            </a:solidFill>
          </a:endParaRPr>
        </a:p>
      </dsp:txBody>
      <dsp:txXfrm>
        <a:off x="6163250" y="1192366"/>
        <a:ext cx="1630745" cy="300266"/>
      </dsp:txXfrm>
    </dsp:sp>
    <dsp:sp modelId="{58314D5A-5824-48C0-A15A-54CB31621C76}">
      <dsp:nvSpPr>
        <dsp:cNvPr id="0" name=""/>
        <dsp:cNvSpPr/>
      </dsp:nvSpPr>
      <dsp:spPr>
        <a:xfrm>
          <a:off x="6010854" y="1578359"/>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B3CD74-337F-4BAA-BF2E-5A6FC66E1313}">
      <dsp:nvSpPr>
        <dsp:cNvPr id="0" name=""/>
        <dsp:cNvSpPr/>
      </dsp:nvSpPr>
      <dsp:spPr>
        <a:xfrm>
          <a:off x="6163250" y="1492633"/>
          <a:ext cx="2059827"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Accessible System Design</a:t>
          </a:r>
          <a:endParaRPr lang="en-US" sz="1200" kern="1200" dirty="0">
            <a:solidFill>
              <a:schemeClr val="tx1">
                <a:lumMod val="75000"/>
                <a:lumOff val="25000"/>
              </a:schemeClr>
            </a:solidFill>
          </a:endParaRPr>
        </a:p>
      </dsp:txBody>
      <dsp:txXfrm>
        <a:off x="6163250" y="1492633"/>
        <a:ext cx="2059827" cy="300266"/>
      </dsp:txXfrm>
    </dsp:sp>
    <dsp:sp modelId="{95C90225-AD9A-47D6-B45C-E4E520AEA0D6}">
      <dsp:nvSpPr>
        <dsp:cNvPr id="0" name=""/>
        <dsp:cNvSpPr/>
      </dsp:nvSpPr>
      <dsp:spPr>
        <a:xfrm>
          <a:off x="6010853" y="1878626"/>
          <a:ext cx="128814" cy="1288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BA413-166F-49B3-89D1-CCFC0BEE853A}">
      <dsp:nvSpPr>
        <dsp:cNvPr id="0" name=""/>
        <dsp:cNvSpPr/>
      </dsp:nvSpPr>
      <dsp:spPr>
        <a:xfrm>
          <a:off x="6160837" y="1792900"/>
          <a:ext cx="1907417" cy="30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Commitment to Livability</a:t>
          </a:r>
          <a:endParaRPr lang="en-US" sz="1200" kern="1200" dirty="0">
            <a:solidFill>
              <a:schemeClr val="tx1">
                <a:lumMod val="75000"/>
                <a:lumOff val="25000"/>
              </a:schemeClr>
            </a:solidFill>
          </a:endParaRPr>
        </a:p>
      </dsp:txBody>
      <dsp:txXfrm>
        <a:off x="6160837" y="1792900"/>
        <a:ext cx="1907417" cy="300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C3110-6B73-4C70-B2C9-08689A7D52EB}">
      <dsp:nvSpPr>
        <dsp:cNvPr id="0" name=""/>
        <dsp:cNvSpPr/>
      </dsp:nvSpPr>
      <dsp:spPr>
        <a:xfrm>
          <a:off x="539783" y="280545"/>
          <a:ext cx="1869791" cy="2199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03DF5-9DE8-44C4-85C7-187B1333027A}">
      <dsp:nvSpPr>
        <dsp:cNvPr id="0" name=""/>
        <dsp:cNvSpPr/>
      </dsp:nvSpPr>
      <dsp:spPr>
        <a:xfrm>
          <a:off x="539783" y="363159"/>
          <a:ext cx="137361" cy="137361"/>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6CCAC-E975-4D4D-961E-781875C6A6CB}">
      <dsp:nvSpPr>
        <dsp:cNvPr id="0" name=""/>
        <dsp:cNvSpPr/>
      </dsp:nvSpPr>
      <dsp:spPr>
        <a:xfrm>
          <a:off x="539783" y="309812"/>
          <a:ext cx="1869791" cy="16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Environment</a:t>
          </a:r>
          <a:endParaRPr lang="en-US" sz="1600" b="1" kern="1200" dirty="0">
            <a:solidFill>
              <a:schemeClr val="bg1"/>
            </a:solidFill>
          </a:endParaRPr>
        </a:p>
      </dsp:txBody>
      <dsp:txXfrm>
        <a:off x="539783" y="309812"/>
        <a:ext cx="1869791" cy="165923"/>
      </dsp:txXfrm>
    </dsp:sp>
    <dsp:sp modelId="{5AD20F92-5C5F-477B-8C29-DB9E71EBFD6B}">
      <dsp:nvSpPr>
        <dsp:cNvPr id="0" name=""/>
        <dsp:cNvSpPr/>
      </dsp:nvSpPr>
      <dsp:spPr>
        <a:xfrm>
          <a:off x="539783" y="683345"/>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E8947-2787-4EAE-AA92-728DA78ACE4E}">
      <dsp:nvSpPr>
        <dsp:cNvPr id="0" name=""/>
        <dsp:cNvSpPr/>
      </dsp:nvSpPr>
      <dsp:spPr>
        <a:xfrm>
          <a:off x="670668" y="591933"/>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0" kern="1200" dirty="0" smtClean="0">
              <a:solidFill>
                <a:schemeClr val="tx1">
                  <a:lumMod val="75000"/>
                  <a:lumOff val="25000"/>
                </a:schemeClr>
              </a:solidFill>
            </a:rPr>
            <a:t>Water Quality</a:t>
          </a:r>
          <a:endParaRPr lang="en-US" sz="1200" b="0" kern="1200" dirty="0">
            <a:solidFill>
              <a:schemeClr val="tx1">
                <a:lumMod val="75000"/>
                <a:lumOff val="25000"/>
              </a:schemeClr>
            </a:solidFill>
          </a:endParaRPr>
        </a:p>
      </dsp:txBody>
      <dsp:txXfrm>
        <a:off x="670668" y="591933"/>
        <a:ext cx="1738905" cy="320182"/>
      </dsp:txXfrm>
    </dsp:sp>
    <dsp:sp modelId="{2576C7ED-19AE-455A-B6FA-D8B503F39329}">
      <dsp:nvSpPr>
        <dsp:cNvPr id="0" name=""/>
        <dsp:cNvSpPr/>
      </dsp:nvSpPr>
      <dsp:spPr>
        <a:xfrm>
          <a:off x="539783" y="1003527"/>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B15BF5-AC91-4881-9345-AC855B2FF4C9}">
      <dsp:nvSpPr>
        <dsp:cNvPr id="0" name=""/>
        <dsp:cNvSpPr/>
      </dsp:nvSpPr>
      <dsp:spPr>
        <a:xfrm>
          <a:off x="670668" y="912115"/>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0" kern="1200" dirty="0" smtClean="0">
              <a:solidFill>
                <a:schemeClr val="tx1">
                  <a:lumMod val="75000"/>
                  <a:lumOff val="25000"/>
                </a:schemeClr>
              </a:solidFill>
            </a:rPr>
            <a:t>Air Quality</a:t>
          </a:r>
          <a:endParaRPr lang="en-US" sz="1200" b="0" kern="1200" dirty="0">
            <a:solidFill>
              <a:schemeClr val="tx1">
                <a:lumMod val="75000"/>
                <a:lumOff val="25000"/>
              </a:schemeClr>
            </a:solidFill>
          </a:endParaRPr>
        </a:p>
      </dsp:txBody>
      <dsp:txXfrm>
        <a:off x="670668" y="912115"/>
        <a:ext cx="1738905" cy="320182"/>
      </dsp:txXfrm>
    </dsp:sp>
    <dsp:sp modelId="{F0539028-53E8-43E2-906C-2CC3F7AB17FE}">
      <dsp:nvSpPr>
        <dsp:cNvPr id="0" name=""/>
        <dsp:cNvSpPr/>
      </dsp:nvSpPr>
      <dsp:spPr>
        <a:xfrm>
          <a:off x="539783" y="1323710"/>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CBF9A-251C-4227-A2FE-8A18175BE370}">
      <dsp:nvSpPr>
        <dsp:cNvPr id="0" name=""/>
        <dsp:cNvSpPr/>
      </dsp:nvSpPr>
      <dsp:spPr>
        <a:xfrm>
          <a:off x="670668" y="1232298"/>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0" kern="1200" dirty="0" smtClean="0">
              <a:solidFill>
                <a:schemeClr val="tx1">
                  <a:lumMod val="75000"/>
                  <a:lumOff val="25000"/>
                </a:schemeClr>
              </a:solidFill>
            </a:rPr>
            <a:t>Resilience</a:t>
          </a:r>
          <a:endParaRPr lang="en-US" sz="1200" b="0" kern="1200" dirty="0">
            <a:solidFill>
              <a:schemeClr val="tx1">
                <a:lumMod val="75000"/>
                <a:lumOff val="25000"/>
              </a:schemeClr>
            </a:solidFill>
          </a:endParaRPr>
        </a:p>
      </dsp:txBody>
      <dsp:txXfrm>
        <a:off x="670668" y="1232298"/>
        <a:ext cx="1738905" cy="320182"/>
      </dsp:txXfrm>
    </dsp:sp>
    <dsp:sp modelId="{63465FE6-A1ED-4BBE-AF99-9E7D89D712E3}">
      <dsp:nvSpPr>
        <dsp:cNvPr id="0" name=""/>
        <dsp:cNvSpPr/>
      </dsp:nvSpPr>
      <dsp:spPr>
        <a:xfrm>
          <a:off x="539783" y="1643892"/>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5861F-76F0-4655-AAF9-43ED8E4DE70A}">
      <dsp:nvSpPr>
        <dsp:cNvPr id="0" name=""/>
        <dsp:cNvSpPr/>
      </dsp:nvSpPr>
      <dsp:spPr>
        <a:xfrm>
          <a:off x="670668" y="1552480"/>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0" kern="1200" dirty="0" smtClean="0">
              <a:solidFill>
                <a:schemeClr val="tx1">
                  <a:lumMod val="75000"/>
                  <a:lumOff val="25000"/>
                </a:schemeClr>
              </a:solidFill>
            </a:rPr>
            <a:t>Energy Efficiency</a:t>
          </a:r>
          <a:endParaRPr lang="en-US" sz="1200" b="0" kern="1200" dirty="0">
            <a:solidFill>
              <a:schemeClr val="tx1">
                <a:lumMod val="75000"/>
                <a:lumOff val="25000"/>
              </a:schemeClr>
            </a:solidFill>
          </a:endParaRPr>
        </a:p>
      </dsp:txBody>
      <dsp:txXfrm>
        <a:off x="670668" y="1552480"/>
        <a:ext cx="1738905" cy="320182"/>
      </dsp:txXfrm>
    </dsp:sp>
    <dsp:sp modelId="{143F531D-ACC1-44C5-A02B-20C821BA0C5F}">
      <dsp:nvSpPr>
        <dsp:cNvPr id="0" name=""/>
        <dsp:cNvSpPr/>
      </dsp:nvSpPr>
      <dsp:spPr>
        <a:xfrm>
          <a:off x="539783" y="1964074"/>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80FDC-9CA9-4D03-A33D-7EB7F90E609B}">
      <dsp:nvSpPr>
        <dsp:cNvPr id="0" name=""/>
        <dsp:cNvSpPr/>
      </dsp:nvSpPr>
      <dsp:spPr>
        <a:xfrm>
          <a:off x="670668" y="1872662"/>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0" kern="1200" dirty="0" smtClean="0">
              <a:solidFill>
                <a:schemeClr val="tx1">
                  <a:lumMod val="75000"/>
                  <a:lumOff val="25000"/>
                </a:schemeClr>
              </a:solidFill>
            </a:rPr>
            <a:t>Commitment to Livability</a:t>
          </a:r>
          <a:endParaRPr lang="en-US" sz="1200" b="0" kern="1200" dirty="0">
            <a:solidFill>
              <a:schemeClr val="tx1">
                <a:lumMod val="75000"/>
                <a:lumOff val="25000"/>
              </a:schemeClr>
            </a:solidFill>
          </a:endParaRPr>
        </a:p>
      </dsp:txBody>
      <dsp:txXfrm>
        <a:off x="670668" y="1872662"/>
        <a:ext cx="1738905" cy="320182"/>
      </dsp:txXfrm>
    </dsp:sp>
    <dsp:sp modelId="{7D6BE78E-2810-408E-AEC9-1EAA8D6A4B5A}">
      <dsp:nvSpPr>
        <dsp:cNvPr id="0" name=""/>
        <dsp:cNvSpPr/>
      </dsp:nvSpPr>
      <dsp:spPr>
        <a:xfrm>
          <a:off x="2503063" y="299171"/>
          <a:ext cx="1869791" cy="2199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FB236-5C11-4C03-B315-9F55837F4EA3}">
      <dsp:nvSpPr>
        <dsp:cNvPr id="0" name=""/>
        <dsp:cNvSpPr/>
      </dsp:nvSpPr>
      <dsp:spPr>
        <a:xfrm>
          <a:off x="2503063" y="374950"/>
          <a:ext cx="137361" cy="137361"/>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EA03E-DDF2-4EA5-B913-FED523FF9778}">
      <dsp:nvSpPr>
        <dsp:cNvPr id="0" name=""/>
        <dsp:cNvSpPr/>
      </dsp:nvSpPr>
      <dsp:spPr>
        <a:xfrm>
          <a:off x="2568226" y="315972"/>
          <a:ext cx="1869791" cy="23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bg1"/>
              </a:solidFill>
            </a:rPr>
            <a:t>Health</a:t>
          </a:r>
          <a:endParaRPr lang="en-US" sz="1600" b="1" kern="1200" dirty="0">
            <a:solidFill>
              <a:schemeClr val="bg1"/>
            </a:solidFill>
          </a:endParaRPr>
        </a:p>
      </dsp:txBody>
      <dsp:txXfrm>
        <a:off x="2568226" y="315972"/>
        <a:ext cx="1869791" cy="238401"/>
      </dsp:txXfrm>
    </dsp:sp>
    <dsp:sp modelId="{0D4D4A2A-4B68-404E-B450-3F0CCD434E45}">
      <dsp:nvSpPr>
        <dsp:cNvPr id="0" name=""/>
        <dsp:cNvSpPr/>
      </dsp:nvSpPr>
      <dsp:spPr>
        <a:xfrm>
          <a:off x="2503063" y="719584"/>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D1B07-1A2D-4E6C-B25D-4BEADEC792A0}">
      <dsp:nvSpPr>
        <dsp:cNvPr id="0" name=""/>
        <dsp:cNvSpPr/>
      </dsp:nvSpPr>
      <dsp:spPr>
        <a:xfrm>
          <a:off x="2633949" y="628172"/>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Healthy Behaviors</a:t>
          </a:r>
          <a:endParaRPr lang="en-US" sz="1200" kern="1200" dirty="0">
            <a:solidFill>
              <a:schemeClr val="tx1">
                <a:lumMod val="75000"/>
                <a:lumOff val="25000"/>
              </a:schemeClr>
            </a:solidFill>
          </a:endParaRPr>
        </a:p>
      </dsp:txBody>
      <dsp:txXfrm>
        <a:off x="2633949" y="628172"/>
        <a:ext cx="1738905" cy="320182"/>
      </dsp:txXfrm>
    </dsp:sp>
    <dsp:sp modelId="{C9A4B159-8DB7-4CFA-A5C3-210FB90DB1E4}">
      <dsp:nvSpPr>
        <dsp:cNvPr id="0" name=""/>
        <dsp:cNvSpPr/>
      </dsp:nvSpPr>
      <dsp:spPr>
        <a:xfrm>
          <a:off x="2503063" y="1039766"/>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629AF-4D3A-4D45-9A45-23310111B634}">
      <dsp:nvSpPr>
        <dsp:cNvPr id="0" name=""/>
        <dsp:cNvSpPr/>
      </dsp:nvSpPr>
      <dsp:spPr>
        <a:xfrm>
          <a:off x="2633949" y="948354"/>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Access to Health Care</a:t>
          </a:r>
          <a:endParaRPr lang="en-US" sz="1200" kern="1200" dirty="0">
            <a:solidFill>
              <a:schemeClr val="tx1">
                <a:lumMod val="75000"/>
                <a:lumOff val="25000"/>
              </a:schemeClr>
            </a:solidFill>
          </a:endParaRPr>
        </a:p>
      </dsp:txBody>
      <dsp:txXfrm>
        <a:off x="2633949" y="948354"/>
        <a:ext cx="1738905" cy="320182"/>
      </dsp:txXfrm>
    </dsp:sp>
    <dsp:sp modelId="{17D6E384-E164-43E8-A688-8BCC8537E8DB}">
      <dsp:nvSpPr>
        <dsp:cNvPr id="0" name=""/>
        <dsp:cNvSpPr/>
      </dsp:nvSpPr>
      <dsp:spPr>
        <a:xfrm>
          <a:off x="2503063" y="1359949"/>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1C2BA3-F231-485D-84CD-288C6A8A997E}">
      <dsp:nvSpPr>
        <dsp:cNvPr id="0" name=""/>
        <dsp:cNvSpPr/>
      </dsp:nvSpPr>
      <dsp:spPr>
        <a:xfrm>
          <a:off x="2633949" y="1268537"/>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Quality of Health Care</a:t>
          </a:r>
          <a:endParaRPr lang="en-US" sz="1200" kern="1200" dirty="0">
            <a:solidFill>
              <a:schemeClr val="tx1">
                <a:lumMod val="75000"/>
                <a:lumOff val="25000"/>
              </a:schemeClr>
            </a:solidFill>
          </a:endParaRPr>
        </a:p>
      </dsp:txBody>
      <dsp:txXfrm>
        <a:off x="2633949" y="1268537"/>
        <a:ext cx="1738905" cy="320182"/>
      </dsp:txXfrm>
    </dsp:sp>
    <dsp:sp modelId="{D4174A6B-381F-4F85-B7D7-4A672CC6FA65}">
      <dsp:nvSpPr>
        <dsp:cNvPr id="0" name=""/>
        <dsp:cNvSpPr/>
      </dsp:nvSpPr>
      <dsp:spPr>
        <a:xfrm>
          <a:off x="2503063" y="1680131"/>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7F19D-4EB8-4B5F-B570-7B424DAD3D08}">
      <dsp:nvSpPr>
        <dsp:cNvPr id="0" name=""/>
        <dsp:cNvSpPr/>
      </dsp:nvSpPr>
      <dsp:spPr>
        <a:xfrm>
          <a:off x="2633949" y="1588719"/>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Commitment to Livability</a:t>
          </a:r>
          <a:endParaRPr lang="en-US" sz="1200" kern="1200" dirty="0">
            <a:solidFill>
              <a:schemeClr val="tx1">
                <a:lumMod val="75000"/>
                <a:lumOff val="25000"/>
              </a:schemeClr>
            </a:solidFill>
          </a:endParaRPr>
        </a:p>
      </dsp:txBody>
      <dsp:txXfrm>
        <a:off x="2633949" y="1588719"/>
        <a:ext cx="1738905" cy="320182"/>
      </dsp:txXfrm>
    </dsp:sp>
    <dsp:sp modelId="{CF373152-7975-416D-A8BD-78C5B5318E24}">
      <dsp:nvSpPr>
        <dsp:cNvPr id="0" name=""/>
        <dsp:cNvSpPr/>
      </dsp:nvSpPr>
      <dsp:spPr>
        <a:xfrm>
          <a:off x="4466344" y="280545"/>
          <a:ext cx="1869791" cy="2199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25886E-BD7F-49BA-B243-26B36520FA2A}">
      <dsp:nvSpPr>
        <dsp:cNvPr id="0" name=""/>
        <dsp:cNvSpPr/>
      </dsp:nvSpPr>
      <dsp:spPr>
        <a:xfrm>
          <a:off x="4466344" y="363159"/>
          <a:ext cx="137361" cy="137361"/>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616F6-363C-404B-8655-ED75437437D6}">
      <dsp:nvSpPr>
        <dsp:cNvPr id="0" name=""/>
        <dsp:cNvSpPr/>
      </dsp:nvSpPr>
      <dsp:spPr>
        <a:xfrm>
          <a:off x="4466344" y="309812"/>
          <a:ext cx="1869791" cy="16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Engagement</a:t>
          </a:r>
          <a:endParaRPr lang="en-US" sz="1800" b="1" kern="1200" dirty="0">
            <a:solidFill>
              <a:schemeClr val="bg1"/>
            </a:solidFill>
          </a:endParaRPr>
        </a:p>
      </dsp:txBody>
      <dsp:txXfrm>
        <a:off x="4466344" y="309812"/>
        <a:ext cx="1869791" cy="165923"/>
      </dsp:txXfrm>
    </dsp:sp>
    <dsp:sp modelId="{5EEA44BA-E45D-4894-A274-C3250686B4DB}">
      <dsp:nvSpPr>
        <dsp:cNvPr id="0" name=""/>
        <dsp:cNvSpPr/>
      </dsp:nvSpPr>
      <dsp:spPr>
        <a:xfrm>
          <a:off x="4466344" y="683345"/>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BA856-DECA-4BE0-940E-08A977482032}">
      <dsp:nvSpPr>
        <dsp:cNvPr id="0" name=""/>
        <dsp:cNvSpPr/>
      </dsp:nvSpPr>
      <dsp:spPr>
        <a:xfrm>
          <a:off x="4597230" y="591933"/>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Internet Access</a:t>
          </a:r>
          <a:endParaRPr lang="en-US" sz="1200" kern="1200" dirty="0">
            <a:solidFill>
              <a:schemeClr val="tx1">
                <a:lumMod val="75000"/>
                <a:lumOff val="25000"/>
              </a:schemeClr>
            </a:solidFill>
          </a:endParaRPr>
        </a:p>
      </dsp:txBody>
      <dsp:txXfrm>
        <a:off x="4597230" y="591933"/>
        <a:ext cx="1738905" cy="320182"/>
      </dsp:txXfrm>
    </dsp:sp>
    <dsp:sp modelId="{E64C842F-C102-4E51-809B-019EC33C51AF}">
      <dsp:nvSpPr>
        <dsp:cNvPr id="0" name=""/>
        <dsp:cNvSpPr/>
      </dsp:nvSpPr>
      <dsp:spPr>
        <a:xfrm>
          <a:off x="4466344" y="1003527"/>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5D05C-875D-49F8-9E17-3B85B4F8E7CF}">
      <dsp:nvSpPr>
        <dsp:cNvPr id="0" name=""/>
        <dsp:cNvSpPr/>
      </dsp:nvSpPr>
      <dsp:spPr>
        <a:xfrm>
          <a:off x="4597230" y="912115"/>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Civic Engagement</a:t>
          </a:r>
          <a:endParaRPr lang="en-US" sz="1200" kern="1200" dirty="0">
            <a:solidFill>
              <a:schemeClr val="tx1">
                <a:lumMod val="75000"/>
                <a:lumOff val="25000"/>
              </a:schemeClr>
            </a:solidFill>
          </a:endParaRPr>
        </a:p>
      </dsp:txBody>
      <dsp:txXfrm>
        <a:off x="4597230" y="912115"/>
        <a:ext cx="1738905" cy="320182"/>
      </dsp:txXfrm>
    </dsp:sp>
    <dsp:sp modelId="{85908D83-803F-4EC5-AB78-98731F2C7E8E}">
      <dsp:nvSpPr>
        <dsp:cNvPr id="0" name=""/>
        <dsp:cNvSpPr/>
      </dsp:nvSpPr>
      <dsp:spPr>
        <a:xfrm>
          <a:off x="4466344" y="1323710"/>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EDA2C-8D29-4D4F-AD4E-74F96B896F51}">
      <dsp:nvSpPr>
        <dsp:cNvPr id="0" name=""/>
        <dsp:cNvSpPr/>
      </dsp:nvSpPr>
      <dsp:spPr>
        <a:xfrm>
          <a:off x="4597230" y="1232298"/>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Social Engagement</a:t>
          </a:r>
          <a:endParaRPr lang="en-US" sz="1200" kern="1200" dirty="0">
            <a:solidFill>
              <a:schemeClr val="tx1">
                <a:lumMod val="75000"/>
                <a:lumOff val="25000"/>
              </a:schemeClr>
            </a:solidFill>
          </a:endParaRPr>
        </a:p>
      </dsp:txBody>
      <dsp:txXfrm>
        <a:off x="4597230" y="1232298"/>
        <a:ext cx="1738905" cy="320182"/>
      </dsp:txXfrm>
    </dsp:sp>
    <dsp:sp modelId="{BA060308-96C3-4ABF-9097-884F1D56F63D}">
      <dsp:nvSpPr>
        <dsp:cNvPr id="0" name=""/>
        <dsp:cNvSpPr/>
      </dsp:nvSpPr>
      <dsp:spPr>
        <a:xfrm>
          <a:off x="4466344" y="1643892"/>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3DB27D-764A-4F8C-A2B6-C74E2CAF37D3}">
      <dsp:nvSpPr>
        <dsp:cNvPr id="0" name=""/>
        <dsp:cNvSpPr/>
      </dsp:nvSpPr>
      <dsp:spPr>
        <a:xfrm>
          <a:off x="4597230" y="1552480"/>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Equal Rights</a:t>
          </a:r>
          <a:endParaRPr lang="en-US" sz="1200" kern="1200" dirty="0">
            <a:solidFill>
              <a:schemeClr val="tx1">
                <a:lumMod val="75000"/>
                <a:lumOff val="25000"/>
              </a:schemeClr>
            </a:solidFill>
          </a:endParaRPr>
        </a:p>
      </dsp:txBody>
      <dsp:txXfrm>
        <a:off x="4597230" y="1552480"/>
        <a:ext cx="1738905" cy="320182"/>
      </dsp:txXfrm>
    </dsp:sp>
    <dsp:sp modelId="{60F58BBA-5F04-4AC9-9A50-D8647EEFAA7A}">
      <dsp:nvSpPr>
        <dsp:cNvPr id="0" name=""/>
        <dsp:cNvSpPr/>
      </dsp:nvSpPr>
      <dsp:spPr>
        <a:xfrm>
          <a:off x="4466344" y="1964074"/>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0D5D9-78A7-4959-AA56-C8E8210937E0}">
      <dsp:nvSpPr>
        <dsp:cNvPr id="0" name=""/>
        <dsp:cNvSpPr/>
      </dsp:nvSpPr>
      <dsp:spPr>
        <a:xfrm>
          <a:off x="4597230" y="1872662"/>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Commitment to Livability</a:t>
          </a:r>
          <a:endParaRPr lang="en-US" sz="1200" kern="1200" dirty="0">
            <a:solidFill>
              <a:schemeClr val="tx1">
                <a:lumMod val="75000"/>
                <a:lumOff val="25000"/>
              </a:schemeClr>
            </a:solidFill>
          </a:endParaRPr>
        </a:p>
      </dsp:txBody>
      <dsp:txXfrm>
        <a:off x="4597230" y="1872662"/>
        <a:ext cx="1738905" cy="320182"/>
      </dsp:txXfrm>
    </dsp:sp>
    <dsp:sp modelId="{A9DD8517-43A4-482E-AAF2-021239828126}">
      <dsp:nvSpPr>
        <dsp:cNvPr id="0" name=""/>
        <dsp:cNvSpPr/>
      </dsp:nvSpPr>
      <dsp:spPr>
        <a:xfrm>
          <a:off x="6429625" y="280545"/>
          <a:ext cx="1869791" cy="2199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9A497-776C-4E88-831D-0975F3FEE6EB}">
      <dsp:nvSpPr>
        <dsp:cNvPr id="0" name=""/>
        <dsp:cNvSpPr/>
      </dsp:nvSpPr>
      <dsp:spPr>
        <a:xfrm>
          <a:off x="6429625" y="363159"/>
          <a:ext cx="137361" cy="137361"/>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D916C4-B1C8-4B29-9AEE-ED2F6462B7DB}">
      <dsp:nvSpPr>
        <dsp:cNvPr id="0" name=""/>
        <dsp:cNvSpPr/>
      </dsp:nvSpPr>
      <dsp:spPr>
        <a:xfrm>
          <a:off x="6429625" y="309812"/>
          <a:ext cx="1869791" cy="16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Opportunity</a:t>
          </a:r>
          <a:endParaRPr lang="en-US" sz="1600" b="1" kern="1200" dirty="0">
            <a:solidFill>
              <a:schemeClr val="bg1"/>
            </a:solidFill>
          </a:endParaRPr>
        </a:p>
      </dsp:txBody>
      <dsp:txXfrm>
        <a:off x="6429625" y="309812"/>
        <a:ext cx="1869791" cy="165923"/>
      </dsp:txXfrm>
    </dsp:sp>
    <dsp:sp modelId="{D4CC4485-0448-4D45-9BF1-C3E45EA8D6ED}">
      <dsp:nvSpPr>
        <dsp:cNvPr id="0" name=""/>
        <dsp:cNvSpPr/>
      </dsp:nvSpPr>
      <dsp:spPr>
        <a:xfrm>
          <a:off x="6429625" y="683345"/>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2CA22-3C2F-4763-987A-D59C8249668D}">
      <dsp:nvSpPr>
        <dsp:cNvPr id="0" name=""/>
        <dsp:cNvSpPr/>
      </dsp:nvSpPr>
      <dsp:spPr>
        <a:xfrm>
          <a:off x="6560510" y="591933"/>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Equal Opportunity</a:t>
          </a:r>
          <a:endParaRPr lang="en-US" sz="1200" kern="1200" dirty="0">
            <a:solidFill>
              <a:schemeClr val="tx1">
                <a:lumMod val="75000"/>
                <a:lumOff val="25000"/>
              </a:schemeClr>
            </a:solidFill>
          </a:endParaRPr>
        </a:p>
      </dsp:txBody>
      <dsp:txXfrm>
        <a:off x="6560510" y="591933"/>
        <a:ext cx="1738905" cy="320182"/>
      </dsp:txXfrm>
    </dsp:sp>
    <dsp:sp modelId="{326667EF-3862-4460-967C-C7821AC31108}">
      <dsp:nvSpPr>
        <dsp:cNvPr id="0" name=""/>
        <dsp:cNvSpPr/>
      </dsp:nvSpPr>
      <dsp:spPr>
        <a:xfrm>
          <a:off x="6429625" y="1003527"/>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8C125-2124-4BB2-A542-5CFF6BD5B8B4}">
      <dsp:nvSpPr>
        <dsp:cNvPr id="0" name=""/>
        <dsp:cNvSpPr/>
      </dsp:nvSpPr>
      <dsp:spPr>
        <a:xfrm>
          <a:off x="6560510" y="912115"/>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Economic Opportunity</a:t>
          </a:r>
          <a:endParaRPr lang="en-US" sz="1200" kern="1200" dirty="0">
            <a:solidFill>
              <a:schemeClr val="tx1">
                <a:lumMod val="75000"/>
                <a:lumOff val="25000"/>
              </a:schemeClr>
            </a:solidFill>
          </a:endParaRPr>
        </a:p>
      </dsp:txBody>
      <dsp:txXfrm>
        <a:off x="6560510" y="912115"/>
        <a:ext cx="1738905" cy="320182"/>
      </dsp:txXfrm>
    </dsp:sp>
    <dsp:sp modelId="{F3D6B29E-42C1-4FA1-B5BD-8AEEAE86C2F3}">
      <dsp:nvSpPr>
        <dsp:cNvPr id="0" name=""/>
        <dsp:cNvSpPr/>
      </dsp:nvSpPr>
      <dsp:spPr>
        <a:xfrm>
          <a:off x="6429625" y="1323710"/>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C05D0-F3EC-4980-A0CA-AD4EC25E49B4}">
      <dsp:nvSpPr>
        <dsp:cNvPr id="0" name=""/>
        <dsp:cNvSpPr/>
      </dsp:nvSpPr>
      <dsp:spPr>
        <a:xfrm>
          <a:off x="6560510" y="1232298"/>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Education</a:t>
          </a:r>
          <a:endParaRPr lang="en-US" sz="1200" kern="1200" dirty="0">
            <a:solidFill>
              <a:schemeClr val="tx1">
                <a:lumMod val="75000"/>
                <a:lumOff val="25000"/>
              </a:schemeClr>
            </a:solidFill>
          </a:endParaRPr>
        </a:p>
      </dsp:txBody>
      <dsp:txXfrm>
        <a:off x="6560510" y="1232298"/>
        <a:ext cx="1738905" cy="320182"/>
      </dsp:txXfrm>
    </dsp:sp>
    <dsp:sp modelId="{C130B5D0-E04E-4F6F-957C-1EDA65B8CF30}">
      <dsp:nvSpPr>
        <dsp:cNvPr id="0" name=""/>
        <dsp:cNvSpPr/>
      </dsp:nvSpPr>
      <dsp:spPr>
        <a:xfrm>
          <a:off x="6429625" y="1643892"/>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73440-F3FA-4B47-A571-C5061864B58B}">
      <dsp:nvSpPr>
        <dsp:cNvPr id="0" name=""/>
        <dsp:cNvSpPr/>
      </dsp:nvSpPr>
      <dsp:spPr>
        <a:xfrm>
          <a:off x="6560510" y="1552480"/>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Multi-generational Communities</a:t>
          </a:r>
          <a:endParaRPr lang="en-US" sz="1200" kern="1200" dirty="0">
            <a:solidFill>
              <a:schemeClr val="tx1">
                <a:lumMod val="75000"/>
                <a:lumOff val="25000"/>
              </a:schemeClr>
            </a:solidFill>
          </a:endParaRPr>
        </a:p>
      </dsp:txBody>
      <dsp:txXfrm>
        <a:off x="6560510" y="1552480"/>
        <a:ext cx="1738905" cy="320182"/>
      </dsp:txXfrm>
    </dsp:sp>
    <dsp:sp modelId="{CA9E0E39-3EB2-4A17-9534-62CF8B372849}">
      <dsp:nvSpPr>
        <dsp:cNvPr id="0" name=""/>
        <dsp:cNvSpPr/>
      </dsp:nvSpPr>
      <dsp:spPr>
        <a:xfrm>
          <a:off x="6429625" y="1964074"/>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4545D-DA77-4907-B31C-9548C593CE24}">
      <dsp:nvSpPr>
        <dsp:cNvPr id="0" name=""/>
        <dsp:cNvSpPr/>
      </dsp:nvSpPr>
      <dsp:spPr>
        <a:xfrm>
          <a:off x="6560510" y="1872662"/>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Local Fiscal Health</a:t>
          </a:r>
          <a:endParaRPr lang="en-US" sz="1200" kern="1200" dirty="0">
            <a:solidFill>
              <a:schemeClr val="tx1">
                <a:lumMod val="75000"/>
                <a:lumOff val="25000"/>
              </a:schemeClr>
            </a:solidFill>
          </a:endParaRPr>
        </a:p>
      </dsp:txBody>
      <dsp:txXfrm>
        <a:off x="6560510" y="1872662"/>
        <a:ext cx="1738905" cy="320182"/>
      </dsp:txXfrm>
    </dsp:sp>
    <dsp:sp modelId="{980DB8E3-FA1F-408F-877E-72F3868A2EB3}">
      <dsp:nvSpPr>
        <dsp:cNvPr id="0" name=""/>
        <dsp:cNvSpPr/>
      </dsp:nvSpPr>
      <dsp:spPr>
        <a:xfrm>
          <a:off x="6429625" y="2284257"/>
          <a:ext cx="137358" cy="137358"/>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EE2E38-1D14-4BCB-8CC6-1EAE02B03EF2}">
      <dsp:nvSpPr>
        <dsp:cNvPr id="0" name=""/>
        <dsp:cNvSpPr/>
      </dsp:nvSpPr>
      <dsp:spPr>
        <a:xfrm>
          <a:off x="6560510" y="2192845"/>
          <a:ext cx="173890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lumMod val="75000"/>
                  <a:lumOff val="25000"/>
                </a:schemeClr>
              </a:solidFill>
            </a:rPr>
            <a:t>Commitment to Livability</a:t>
          </a:r>
          <a:endParaRPr lang="en-US" sz="1200" kern="1200" dirty="0">
            <a:solidFill>
              <a:schemeClr val="tx1">
                <a:lumMod val="75000"/>
                <a:lumOff val="25000"/>
              </a:schemeClr>
            </a:solidFill>
          </a:endParaRPr>
        </a:p>
      </dsp:txBody>
      <dsp:txXfrm>
        <a:off x="6560510" y="2192845"/>
        <a:ext cx="1738905" cy="320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73200-0142-4647-8381-7C37637D4D7F}">
      <dsp:nvSpPr>
        <dsp:cNvPr id="0" name=""/>
        <dsp:cNvSpPr/>
      </dsp:nvSpPr>
      <dsp:spPr>
        <a:xfrm>
          <a:off x="0" y="607953"/>
          <a:ext cx="6172199" cy="311884"/>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Metrics</a:t>
          </a:r>
          <a:endParaRPr lang="en-US" sz="1600" b="1" kern="1200" dirty="0"/>
        </a:p>
      </dsp:txBody>
      <dsp:txXfrm>
        <a:off x="15225" y="623178"/>
        <a:ext cx="6141749" cy="281434"/>
      </dsp:txXfrm>
    </dsp:sp>
    <dsp:sp modelId="{88F581DE-EEF6-4421-9C59-DF974B73EC64}">
      <dsp:nvSpPr>
        <dsp:cNvPr id="0" name=""/>
        <dsp:cNvSpPr/>
      </dsp:nvSpPr>
      <dsp:spPr>
        <a:xfrm>
          <a:off x="0" y="1038174"/>
          <a:ext cx="6172199" cy="1934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17780" rIns="99568" bIns="17780" numCol="1" spcCol="1270" anchor="t" anchorCtr="0">
          <a:noAutofit/>
        </a:bodyPr>
        <a:lstStyle/>
        <a:p>
          <a:pPr marL="114300" lvl="1" indent="-114300" algn="l" defTabSz="622300">
            <a:lnSpc>
              <a:spcPct val="90000"/>
            </a:lnSpc>
            <a:spcBef>
              <a:spcPct val="0"/>
            </a:spcBef>
            <a:spcAft>
              <a:spcPts val="1000"/>
            </a:spcAft>
            <a:buChar char="••"/>
          </a:pPr>
          <a:r>
            <a:rPr lang="en-US" sz="1400" kern="1200" dirty="0" smtClean="0">
              <a:solidFill>
                <a:schemeClr val="tx1">
                  <a:lumMod val="75000"/>
                  <a:lumOff val="25000"/>
                </a:schemeClr>
              </a:solidFill>
            </a:rPr>
            <a:t>Metrics indicate how livable communities are in the present by measuring community characteristics.</a:t>
          </a:r>
          <a:endParaRPr lang="en-US" sz="1400" kern="1200" dirty="0">
            <a:solidFill>
              <a:schemeClr val="tx1">
                <a:lumMod val="75000"/>
                <a:lumOff val="25000"/>
              </a:schemeClr>
            </a:solidFill>
          </a:endParaRPr>
        </a:p>
        <a:p>
          <a:pPr marL="114300" lvl="1" indent="-114300" algn="l" defTabSz="622300">
            <a:lnSpc>
              <a:spcPct val="90000"/>
            </a:lnSpc>
            <a:spcBef>
              <a:spcPct val="0"/>
            </a:spcBef>
            <a:spcAft>
              <a:spcPts val="1000"/>
            </a:spcAft>
            <a:buChar char="••"/>
          </a:pPr>
          <a:r>
            <a:rPr lang="en-US" sz="1400" kern="1200" dirty="0" smtClean="0">
              <a:solidFill>
                <a:schemeClr val="tx1">
                  <a:lumMod val="75000"/>
                  <a:lumOff val="25000"/>
                </a:schemeClr>
              </a:solidFill>
            </a:rPr>
            <a:t>40 metrics are used in the Livability Index; 21 of those evaluate livability at the neighborhood scale.</a:t>
          </a:r>
          <a:endParaRPr lang="en-US" sz="1400" kern="1200" dirty="0">
            <a:solidFill>
              <a:schemeClr val="tx1">
                <a:lumMod val="75000"/>
                <a:lumOff val="25000"/>
              </a:schemeClr>
            </a:solidFill>
          </a:endParaRPr>
        </a:p>
        <a:p>
          <a:pPr marL="114300" lvl="1" indent="-114300" algn="l" defTabSz="622300">
            <a:lnSpc>
              <a:spcPct val="90000"/>
            </a:lnSpc>
            <a:spcBef>
              <a:spcPct val="0"/>
            </a:spcBef>
            <a:spcAft>
              <a:spcPts val="1000"/>
            </a:spcAft>
            <a:buChar char="••"/>
          </a:pPr>
          <a:r>
            <a:rPr lang="en-US" sz="1400" kern="1200" dirty="0" smtClean="0">
              <a:solidFill>
                <a:schemeClr val="tx1">
                  <a:lumMod val="75000"/>
                  <a:lumOff val="25000"/>
                </a:schemeClr>
              </a:solidFill>
            </a:rPr>
            <a:t>Each category contains 4-9 metrics.</a:t>
          </a:r>
          <a:endParaRPr lang="en-US" sz="1400" kern="1200" dirty="0">
            <a:solidFill>
              <a:schemeClr val="tx1">
                <a:lumMod val="75000"/>
                <a:lumOff val="25000"/>
              </a:schemeClr>
            </a:solidFill>
          </a:endParaRPr>
        </a:p>
        <a:p>
          <a:pPr marL="114300" lvl="1" indent="-114300" algn="l" defTabSz="622300">
            <a:lnSpc>
              <a:spcPct val="90000"/>
            </a:lnSpc>
            <a:spcBef>
              <a:spcPct val="0"/>
            </a:spcBef>
            <a:spcAft>
              <a:spcPts val="1000"/>
            </a:spcAft>
            <a:buChar char="••"/>
          </a:pPr>
          <a:r>
            <a:rPr lang="en-US" sz="1400" kern="1200" dirty="0" smtClean="0">
              <a:solidFill>
                <a:schemeClr val="tx1">
                  <a:lumMod val="75000"/>
                  <a:lumOff val="25000"/>
                </a:schemeClr>
              </a:solidFill>
            </a:rPr>
            <a:t>Metrics must be relevant and subject to direct/indirect influence by state and local policymakers. </a:t>
          </a:r>
          <a:endParaRPr lang="en-US" sz="1400" kern="1200" dirty="0">
            <a:solidFill>
              <a:schemeClr val="tx1">
                <a:lumMod val="75000"/>
                <a:lumOff val="25000"/>
              </a:schemeClr>
            </a:solidFill>
          </a:endParaRPr>
        </a:p>
      </dsp:txBody>
      <dsp:txXfrm>
        <a:off x="0" y="1038174"/>
        <a:ext cx="6172199" cy="1934299"/>
      </dsp:txXfrm>
    </dsp:sp>
    <dsp:sp modelId="{7DDD884C-015B-4CE5-BAFB-25578C4B9768}">
      <dsp:nvSpPr>
        <dsp:cNvPr id="0" name=""/>
        <dsp:cNvSpPr/>
      </dsp:nvSpPr>
      <dsp:spPr>
        <a:xfrm>
          <a:off x="0" y="2896199"/>
          <a:ext cx="6172199" cy="35415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Policies</a:t>
          </a:r>
          <a:endParaRPr lang="en-US" sz="1600" b="1" kern="1200" dirty="0"/>
        </a:p>
      </dsp:txBody>
      <dsp:txXfrm>
        <a:off x="17288" y="2913487"/>
        <a:ext cx="6137623" cy="319576"/>
      </dsp:txXfrm>
    </dsp:sp>
    <dsp:sp modelId="{AFD0C556-D961-418F-B942-0FA0CFB5D935}">
      <dsp:nvSpPr>
        <dsp:cNvPr id="0" name=""/>
        <dsp:cNvSpPr/>
      </dsp:nvSpPr>
      <dsp:spPr>
        <a:xfrm>
          <a:off x="0" y="3387548"/>
          <a:ext cx="6172199" cy="65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17780" rIns="99568" bIns="17780" numCol="1" spcCol="1270" anchor="t" anchorCtr="0">
          <a:noAutofit/>
        </a:bodyPr>
        <a:lstStyle/>
        <a:p>
          <a:pPr marL="114300" lvl="1" indent="-114300" algn="l" defTabSz="622300">
            <a:lnSpc>
              <a:spcPct val="90000"/>
            </a:lnSpc>
            <a:spcBef>
              <a:spcPct val="0"/>
            </a:spcBef>
            <a:spcAft>
              <a:spcPts val="1000"/>
            </a:spcAft>
            <a:buChar char="••"/>
          </a:pPr>
          <a:r>
            <a:rPr lang="en-US" sz="1400" kern="1200" dirty="0" smtClean="0">
              <a:solidFill>
                <a:schemeClr val="tx1">
                  <a:lumMod val="75000"/>
                  <a:lumOff val="25000"/>
                </a:schemeClr>
              </a:solidFill>
            </a:rPr>
            <a:t>Policies are actions communities can take to improve livability over time.</a:t>
          </a:r>
          <a:endParaRPr lang="en-US" sz="1400" kern="1200" dirty="0">
            <a:solidFill>
              <a:schemeClr val="tx1">
                <a:lumMod val="75000"/>
                <a:lumOff val="25000"/>
              </a:schemeClr>
            </a:solidFill>
          </a:endParaRPr>
        </a:p>
        <a:p>
          <a:pPr marL="114300" lvl="1" indent="-114300" algn="l" defTabSz="622300">
            <a:lnSpc>
              <a:spcPct val="90000"/>
            </a:lnSpc>
            <a:spcBef>
              <a:spcPct val="0"/>
            </a:spcBef>
            <a:spcAft>
              <a:spcPts val="1000"/>
            </a:spcAft>
            <a:buChar char="••"/>
          </a:pPr>
          <a:r>
            <a:rPr lang="en-US" sz="1400" kern="1200" dirty="0" smtClean="0">
              <a:solidFill>
                <a:schemeClr val="tx1">
                  <a:lumMod val="75000"/>
                  <a:lumOff val="25000"/>
                </a:schemeClr>
              </a:solidFill>
            </a:rPr>
            <a:t>20 state and local policies are evaluated in the Livability Index.</a:t>
          </a:r>
          <a:endParaRPr lang="en-US" sz="1400" kern="1200" dirty="0">
            <a:solidFill>
              <a:schemeClr val="tx1">
                <a:lumMod val="75000"/>
                <a:lumOff val="25000"/>
              </a:schemeClr>
            </a:solidFill>
          </a:endParaRPr>
        </a:p>
      </dsp:txBody>
      <dsp:txXfrm>
        <a:off x="0" y="3387548"/>
        <a:ext cx="6172199" cy="652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91BDA-CB13-4E15-A54D-34AC674F5511}">
      <dsp:nvSpPr>
        <dsp:cNvPr id="0" name=""/>
        <dsp:cNvSpPr/>
      </dsp:nvSpPr>
      <dsp:spPr>
        <a:xfrm>
          <a:off x="0" y="0"/>
          <a:ext cx="1711523" cy="441960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A county executive and staff want to know how to meet the housing needs of the growing population of older adults. </a:t>
          </a:r>
          <a:endParaRPr lang="en-US" sz="1300" b="1" kern="1200" dirty="0"/>
        </a:p>
      </dsp:txBody>
      <dsp:txXfrm>
        <a:off x="0" y="1767840"/>
        <a:ext cx="1711523" cy="1767840"/>
      </dsp:txXfrm>
    </dsp:sp>
    <dsp:sp modelId="{F718A17E-6A3E-4567-AE0D-A571364BE8B5}">
      <dsp:nvSpPr>
        <dsp:cNvPr id="0" name=""/>
        <dsp:cNvSpPr/>
      </dsp:nvSpPr>
      <dsp:spPr>
        <a:xfrm>
          <a:off x="119898" y="265176"/>
          <a:ext cx="1471726" cy="1471726"/>
        </a:xfrm>
        <a:prstGeom prst="ellipse">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2CF7C-012F-4FC0-A0E8-CEEB812EDCAF}">
      <dsp:nvSpPr>
        <dsp:cNvPr id="0" name=""/>
        <dsp:cNvSpPr/>
      </dsp:nvSpPr>
      <dsp:spPr>
        <a:xfrm>
          <a:off x="1762869" y="0"/>
          <a:ext cx="1711523" cy="441960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A real estate agent wants to market his walkable community as a place to find great housing near many local businesses and other amenities. </a:t>
          </a:r>
          <a:endParaRPr lang="en-US" sz="1300" b="1" kern="1200" dirty="0"/>
        </a:p>
      </dsp:txBody>
      <dsp:txXfrm>
        <a:off x="1762869" y="1767840"/>
        <a:ext cx="1711523" cy="1767840"/>
      </dsp:txXfrm>
    </dsp:sp>
    <dsp:sp modelId="{3B693753-9C12-4129-A0C6-4A1EF1089FDD}">
      <dsp:nvSpPr>
        <dsp:cNvPr id="0" name=""/>
        <dsp:cNvSpPr/>
      </dsp:nvSpPr>
      <dsp:spPr>
        <a:xfrm>
          <a:off x="1882767" y="265176"/>
          <a:ext cx="1471726" cy="1471726"/>
        </a:xfrm>
        <a:prstGeom prst="ellipse">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042B3-8834-4456-BA14-10D105B1AFA4}">
      <dsp:nvSpPr>
        <dsp:cNvPr id="0" name=""/>
        <dsp:cNvSpPr/>
      </dsp:nvSpPr>
      <dsp:spPr>
        <a:xfrm>
          <a:off x="3525738" y="0"/>
          <a:ext cx="1711523" cy="441960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A non-profit organization wants to show the need for transportation services in the community.</a:t>
          </a:r>
          <a:endParaRPr lang="en-US" sz="1300" b="1" kern="1200" dirty="0"/>
        </a:p>
      </dsp:txBody>
      <dsp:txXfrm>
        <a:off x="3525738" y="1767840"/>
        <a:ext cx="1711523" cy="1767840"/>
      </dsp:txXfrm>
    </dsp:sp>
    <dsp:sp modelId="{DC565744-74C0-47A7-A55F-5C76B4E596C5}">
      <dsp:nvSpPr>
        <dsp:cNvPr id="0" name=""/>
        <dsp:cNvSpPr/>
      </dsp:nvSpPr>
      <dsp:spPr>
        <a:xfrm>
          <a:off x="3645636" y="265176"/>
          <a:ext cx="1471726" cy="1471726"/>
        </a:xfrm>
        <a:prstGeom prst="ellipse">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B1E834-5B82-42AF-92D7-E3181281D817}">
      <dsp:nvSpPr>
        <dsp:cNvPr id="0" name=""/>
        <dsp:cNvSpPr/>
      </dsp:nvSpPr>
      <dsp:spPr>
        <a:xfrm>
          <a:off x="5288607" y="0"/>
          <a:ext cx="1711523" cy="441960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A community advocate wants to make the streets safer for those who cannot afford to drive and those who can no longer drive. </a:t>
          </a:r>
          <a:endParaRPr lang="en-US" sz="1300" b="1" kern="1200" dirty="0"/>
        </a:p>
      </dsp:txBody>
      <dsp:txXfrm>
        <a:off x="5288607" y="1767840"/>
        <a:ext cx="1711523" cy="1767840"/>
      </dsp:txXfrm>
    </dsp:sp>
    <dsp:sp modelId="{6BD014FE-5F58-4F04-B437-14197A6AABFE}">
      <dsp:nvSpPr>
        <dsp:cNvPr id="0" name=""/>
        <dsp:cNvSpPr/>
      </dsp:nvSpPr>
      <dsp:spPr>
        <a:xfrm>
          <a:off x="5408505" y="265176"/>
          <a:ext cx="1471726" cy="1471726"/>
        </a:xfrm>
        <a:prstGeom prst="ellipse">
          <a:avLst/>
        </a:prstGeom>
        <a:blipFill rotWithShape="1">
          <a:blip xmlns:r="http://schemas.openxmlformats.org/officeDocument/2006/relationships" r:embed="rId4"/>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9E4B0-0198-432F-8749-18B7F061D503}">
      <dsp:nvSpPr>
        <dsp:cNvPr id="0" name=""/>
        <dsp:cNvSpPr/>
      </dsp:nvSpPr>
      <dsp:spPr>
        <a:xfrm>
          <a:off x="7051476" y="0"/>
          <a:ext cx="1711523" cy="441960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An AARP member is deciding between two locations and wants to live close to medical services because she is taking care of a family member. </a:t>
          </a:r>
          <a:endParaRPr lang="en-US" sz="1300" b="1" kern="1200" dirty="0"/>
        </a:p>
      </dsp:txBody>
      <dsp:txXfrm>
        <a:off x="7051476" y="1767840"/>
        <a:ext cx="1711523" cy="1767840"/>
      </dsp:txXfrm>
    </dsp:sp>
    <dsp:sp modelId="{4E8EFF58-74A0-4414-82B4-A0BD37EE7F84}">
      <dsp:nvSpPr>
        <dsp:cNvPr id="0" name=""/>
        <dsp:cNvSpPr/>
      </dsp:nvSpPr>
      <dsp:spPr>
        <a:xfrm>
          <a:off x="7171374" y="265176"/>
          <a:ext cx="1471726" cy="1471726"/>
        </a:xfrm>
        <a:prstGeom prst="ellipse">
          <a:avLst/>
        </a:prstGeom>
        <a:blipFill rotWithShape="1">
          <a:blip xmlns:r="http://schemas.openxmlformats.org/officeDocument/2006/relationships" r:embed="rId5"/>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E81CEB-1855-4388-850D-26997FC9C5D2}">
      <dsp:nvSpPr>
        <dsp:cNvPr id="0" name=""/>
        <dsp:cNvSpPr/>
      </dsp:nvSpPr>
      <dsp:spPr>
        <a:xfrm>
          <a:off x="350519" y="3451857"/>
          <a:ext cx="8061960" cy="662940"/>
        </a:xfrm>
        <a:prstGeom prst="leftRightArrow">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0A45ECCB-294F-4ABF-9997-85AA34179159}" type="datetimeFigureOut">
              <a:rPr lang="en-US"/>
              <a:pPr>
                <a:defRPr/>
              </a:pPr>
              <a:t>11/5/2016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1EFBA559-054E-4054-919D-20E0A0480480}" type="slidenum">
              <a:rPr lang="en-US" altLang="en-US"/>
              <a:pPr/>
              <a:t>‹#›</a:t>
            </a:fld>
            <a:endParaRPr lang="en-US" altLang="en-US"/>
          </a:p>
        </p:txBody>
      </p:sp>
    </p:spTree>
    <p:extLst>
      <p:ext uri="{BB962C8B-B14F-4D97-AF65-F5344CB8AC3E}">
        <p14:creationId xmlns:p14="http://schemas.microsoft.com/office/powerpoint/2010/main" val="33616614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lanning.org/planning/2015/dec/livabilityforall.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D8C501D-D894-4E0B-8DF4-55780476E3E8}" type="slidenum">
              <a:rPr lang="en-US" altLang="en-US">
                <a:solidFill>
                  <a:srgbClr val="000000"/>
                </a:solidFill>
                <a:latin typeface="Calibri" pitchFamily="34" charset="0"/>
              </a:rPr>
              <a:pPr/>
              <a:t>1</a:t>
            </a:fld>
            <a:endParaRPr lang="en-US" alt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results map has a link to map overlays that provide more geographic analysis of the searched location.  Users can chose from more than 35 different map layers. Users will find demographic information such as race/ethnicity, age, and a visual display of the indicators that comprise the livability scores. Map layers tagged with an asterics (“*”) do not factor into the livability scores. They were included b/c they provide users with additional interesting information about their communities, states, and nation. </a:t>
            </a:r>
          </a:p>
          <a:p>
            <a:pPr>
              <a:spcBef>
                <a:spcPct val="0"/>
              </a:spcBef>
            </a:pPr>
            <a:endParaRPr lang="en-US" altLang="en-US" smtClean="0"/>
          </a:p>
          <a:p>
            <a:pPr>
              <a:spcBef>
                <a:spcPct val="0"/>
              </a:spcBef>
            </a:pPr>
            <a:r>
              <a:rPr lang="en-US" altLang="en-US" smtClean="0"/>
              <a:t>In the following example, “Access to Parks” is selected.  This produces a color-coded map which shows residents’ proximity to parks based on the number of parks within a half-mile radius.</a:t>
            </a:r>
          </a:p>
          <a:p>
            <a:pPr>
              <a:spcBef>
                <a:spcPct val="0"/>
              </a:spcBef>
            </a:pPr>
            <a:endParaRPr lang="en-US" altLang="en-US" smtClean="0"/>
          </a:p>
          <a:p>
            <a:pPr>
              <a:spcBef>
                <a:spcPct val="0"/>
              </a:spcBef>
            </a:pPr>
            <a:r>
              <a:rPr lang="en-US" altLang="en-US" smtClean="0"/>
              <a:t>The map layers feature is particular powerful to observe geographic differences and inequities across communities, regions and states. For example, apply Upward Mobility or Life Expectancy zoom out until just before the level of geography moves from outlining counties to states and then pan from north to south. You will observe huge differences between the northern and southern regions of the country. Any of the metrics that present information at the neighborhood scale (such as walk trips) can show interesting differences across an individual community.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AC458DD-897A-42A7-994C-5FB50A95DBD6}" type="slidenum">
              <a:rPr lang="en-US" altLang="en-US">
                <a:solidFill>
                  <a:srgbClr val="000000"/>
                </a:solidFill>
                <a:latin typeface="Calibri" pitchFamily="34" charset="0"/>
              </a:rPr>
              <a:pPr/>
              <a:t>15</a:t>
            </a:fld>
            <a:endParaRPr lang="en-US" altLang="en-US">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Users can compare the livability score and category scores for up to three locations (any combination of address, town, city, county, or state).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11C1049-A6E7-4A15-8719-8DDCA67C36D8}" type="slidenum">
              <a:rPr lang="en-US" altLang="en-US">
                <a:solidFill>
                  <a:srgbClr val="000000"/>
                </a:solidFill>
                <a:latin typeface="Calibri" pitchFamily="34" charset="0"/>
              </a:rPr>
              <a:pPr/>
              <a:t>16</a:t>
            </a:fld>
            <a:endParaRPr lang="en-US" altLang="en-US">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160" fontAlgn="auto">
              <a:spcBef>
                <a:spcPts val="0"/>
              </a:spcBef>
              <a:spcAft>
                <a:spcPts val="0"/>
              </a:spcAft>
              <a:defRPr/>
            </a:pPr>
            <a:r>
              <a:rPr lang="en-US" b="1" dirty="0" smtClean="0"/>
              <a:t>Possible </a:t>
            </a:r>
            <a:r>
              <a:rPr lang="en-US" b="1" dirty="0"/>
              <a:t>uses for the Livability Index through user examples:</a:t>
            </a:r>
          </a:p>
          <a:p>
            <a:pPr defTabSz="914160" fontAlgn="auto">
              <a:spcBef>
                <a:spcPts val="0"/>
              </a:spcBef>
              <a:spcAft>
                <a:spcPts val="0"/>
              </a:spcAft>
              <a:defRPr/>
            </a:pPr>
            <a:endParaRPr lang="en-US" dirty="0"/>
          </a:p>
          <a:p>
            <a:pPr defTabSz="914160" fontAlgn="auto">
              <a:spcBef>
                <a:spcPts val="0"/>
              </a:spcBef>
              <a:spcAft>
                <a:spcPts val="0"/>
              </a:spcAft>
              <a:defRPr/>
            </a:pPr>
            <a:r>
              <a:rPr lang="en-US" dirty="0"/>
              <a:t>The livability index score will give the user a snapshot of the current conditions within a community and help local stakeholders make decisions about their needs</a:t>
            </a:r>
            <a:r>
              <a:rPr lang="en-US" dirty="0" smtClean="0"/>
              <a:t>.</a:t>
            </a:r>
          </a:p>
          <a:p>
            <a:pPr defTabSz="914160" fontAlgn="auto">
              <a:spcBef>
                <a:spcPts val="0"/>
              </a:spcBef>
              <a:spcAft>
                <a:spcPts val="0"/>
              </a:spcAft>
              <a:defRPr/>
            </a:pPr>
            <a:endParaRPr lang="en-US" dirty="0"/>
          </a:p>
          <a:p>
            <a:pPr marL="171405" indent="-171405" defTabSz="914160" fontAlgn="auto">
              <a:spcBef>
                <a:spcPts val="0"/>
              </a:spcBef>
              <a:spcAft>
                <a:spcPts val="0"/>
              </a:spcAft>
              <a:buFont typeface="Arial" pitchFamily="34" charset="0"/>
              <a:buChar char="•"/>
              <a:defRPr/>
            </a:pPr>
            <a:r>
              <a:rPr lang="en-US" b="1" dirty="0" smtClean="0"/>
              <a:t>A county executive and staff want to know how to meet the housing needs for the growing population of older adults. </a:t>
            </a:r>
          </a:p>
          <a:p>
            <a:pPr marL="628486" lvl="1" indent="-171405" defTabSz="914160" fontAlgn="auto">
              <a:spcBef>
                <a:spcPts val="0"/>
              </a:spcBef>
              <a:spcAft>
                <a:spcPts val="0"/>
              </a:spcAft>
              <a:buFont typeface="Arial" pitchFamily="34" charset="0"/>
              <a:buChar char="•"/>
              <a:defRPr/>
            </a:pPr>
            <a:r>
              <a:rPr lang="en-US" dirty="0" smtClean="0"/>
              <a:t>The livability index could provide information about the types of housing currently available within the community and affordability of local housing options.</a:t>
            </a:r>
          </a:p>
          <a:p>
            <a:pPr marL="628486" lvl="1" indent="-171405" defTabSz="914160" fontAlgn="auto">
              <a:spcBef>
                <a:spcPts val="0"/>
              </a:spcBef>
              <a:spcAft>
                <a:spcPts val="0"/>
              </a:spcAft>
              <a:buFont typeface="Arial" pitchFamily="34" charset="0"/>
              <a:buChar char="•"/>
              <a:defRPr/>
            </a:pPr>
            <a:endParaRPr lang="en-US" dirty="0" smtClean="0"/>
          </a:p>
          <a:p>
            <a:pPr marL="171405" indent="-171405" defTabSz="914160" fontAlgn="auto">
              <a:spcBef>
                <a:spcPts val="0"/>
              </a:spcBef>
              <a:spcAft>
                <a:spcPts val="0"/>
              </a:spcAft>
              <a:buFont typeface="Arial" pitchFamily="34" charset="0"/>
              <a:buChar char="•"/>
              <a:defRPr/>
            </a:pPr>
            <a:r>
              <a:rPr lang="en-US" b="1" dirty="0" smtClean="0"/>
              <a:t>A community advocate wants to make the streets safer for those who cannot afford to drive and those who can no longer drive </a:t>
            </a:r>
          </a:p>
          <a:p>
            <a:pPr marL="628486" lvl="1" indent="-171405" defTabSz="914160" fontAlgn="auto">
              <a:spcBef>
                <a:spcPts val="0"/>
              </a:spcBef>
              <a:spcAft>
                <a:spcPts val="0"/>
              </a:spcAft>
              <a:buFont typeface="Arial" pitchFamily="34" charset="0"/>
              <a:buChar char="•"/>
              <a:defRPr/>
            </a:pPr>
            <a:r>
              <a:rPr lang="en-US" dirty="0" smtClean="0"/>
              <a:t>The livability index could provide information about Complete Streets policies or older adult pedestrian fatalities.</a:t>
            </a:r>
          </a:p>
          <a:p>
            <a:pPr marL="171405" indent="-171405" defTabSz="914160" fontAlgn="auto">
              <a:spcBef>
                <a:spcPts val="0"/>
              </a:spcBef>
              <a:spcAft>
                <a:spcPts val="0"/>
              </a:spcAft>
              <a:buFont typeface="Arial" pitchFamily="34" charset="0"/>
              <a:buChar char="•"/>
              <a:defRPr/>
            </a:pPr>
            <a:endParaRPr lang="en-US" b="1" dirty="0" smtClean="0"/>
          </a:p>
          <a:p>
            <a:pPr marL="171405" indent="-171405" defTabSz="914160" fontAlgn="auto">
              <a:spcBef>
                <a:spcPts val="0"/>
              </a:spcBef>
              <a:spcAft>
                <a:spcPts val="0"/>
              </a:spcAft>
              <a:buFont typeface="Arial" pitchFamily="34" charset="0"/>
              <a:buChar char="•"/>
              <a:defRPr/>
            </a:pPr>
            <a:endParaRPr lang="en-US" b="1" dirty="0" smtClean="0"/>
          </a:p>
          <a:p>
            <a:pPr marL="171405" indent="-171405" defTabSz="914160" fontAlgn="auto">
              <a:spcBef>
                <a:spcPts val="0"/>
              </a:spcBef>
              <a:spcAft>
                <a:spcPts val="0"/>
              </a:spcAft>
              <a:buFont typeface="Arial" pitchFamily="34" charset="0"/>
              <a:buChar char="•"/>
              <a:defRPr/>
            </a:pPr>
            <a:endParaRPr lang="en-US" b="1" dirty="0" smtClean="0"/>
          </a:p>
          <a:p>
            <a:pPr marL="171405" indent="-171405" defTabSz="914160" fontAlgn="auto">
              <a:spcBef>
                <a:spcPts val="0"/>
              </a:spcBef>
              <a:spcAft>
                <a:spcPts val="0"/>
              </a:spcAft>
              <a:buFont typeface="Arial" pitchFamily="34" charset="0"/>
              <a:buChar char="•"/>
              <a:defRPr/>
            </a:pPr>
            <a:endParaRPr 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2390858-7A72-46AB-A844-364A03097860}" type="slidenum">
              <a:rPr lang="en-US" altLang="en-US">
                <a:solidFill>
                  <a:srgbClr val="000000"/>
                </a:solidFill>
                <a:latin typeface="Calibri" pitchFamily="34" charset="0"/>
              </a:rPr>
              <a:pPr/>
              <a:t>17</a:t>
            </a:fld>
            <a:endParaRPr lang="en-US" altLang="en-US">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Washington DC 2015 Progress Report</a:t>
            </a:r>
          </a:p>
          <a:p>
            <a:pPr>
              <a:spcBef>
                <a:spcPct val="0"/>
              </a:spcBef>
            </a:pPr>
            <a:r>
              <a:rPr lang="en-US" altLang="en-US" smtClean="0"/>
              <a:t>http://agefriendly.dc.gov/sites/default/files/dc/sites/agefriendly/publication/attachments/AgeFriendly-2015ProgressReport-508-sm.pdf</a:t>
            </a:r>
          </a:p>
          <a:p>
            <a:pPr>
              <a:spcBef>
                <a:spcPct val="0"/>
              </a:spcBef>
            </a:pPr>
            <a:endParaRPr lang="en-US" altLang="en-US" smtClean="0"/>
          </a:p>
          <a:p>
            <a:pPr>
              <a:spcBef>
                <a:spcPct val="0"/>
              </a:spcBef>
            </a:pPr>
            <a:r>
              <a:rPr lang="en-US" altLang="en-US" smtClean="0"/>
              <a:t>APA Article: Livability for All</a:t>
            </a:r>
          </a:p>
          <a:p>
            <a:pPr>
              <a:spcBef>
                <a:spcPct val="0"/>
              </a:spcBef>
            </a:pPr>
            <a:r>
              <a:rPr lang="en-US" altLang="en-US" u="sng" smtClean="0">
                <a:hlinkClick r:id="rId3"/>
              </a:rPr>
              <a:t>https://www.planning.org/planning/2015/dec/livabilityforall.htm</a:t>
            </a:r>
            <a:endParaRPr lang="en-US" altLang="en-US" smtClean="0"/>
          </a:p>
          <a:p>
            <a:pPr>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391211E-01E8-4DCB-B7C0-8240630ECD5C}" type="slidenum">
              <a:rPr lang="en-US" altLang="en-US">
                <a:solidFill>
                  <a:srgbClr val="000000"/>
                </a:solidFill>
                <a:latin typeface="Calibri" pitchFamily="34" charset="0"/>
              </a:rPr>
              <a:pPr/>
              <a:t>18</a:t>
            </a:fld>
            <a:endParaRPr lang="en-US" altLang="en-US">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ACF207-0E3C-40C8-8272-B9DA5807F8F5}" type="slidenum">
              <a:rPr lang="en-US" altLang="en-US">
                <a:solidFill>
                  <a:srgbClr val="000000"/>
                </a:solidFill>
                <a:latin typeface="Calibri" pitchFamily="34" charset="0"/>
              </a:rPr>
              <a:pPr/>
              <a:t>19</a:t>
            </a:fld>
            <a:endParaRPr lang="en-US" altLang="en-US">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350">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AB074AF-760D-44E1-966F-C7388110CA4B}" type="slidenum">
              <a:rPr lang="en-US" altLang="en-US">
                <a:solidFill>
                  <a:srgbClr val="000000"/>
                </a:solidFill>
                <a:latin typeface="Calibri" pitchFamily="34" charset="0"/>
              </a:rPr>
              <a:pPr/>
              <a:t>20</a:t>
            </a:fld>
            <a:endParaRPr lang="en-US" altLang="en-US">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http://www.aarp.org/about-aarp/</a:t>
            </a:r>
          </a:p>
          <a:p>
            <a:pPr>
              <a:spcBef>
                <a:spcPct val="0"/>
              </a:spcBef>
            </a:pPr>
            <a:r>
              <a:rPr lang="en-US" altLang="en-US" smtClean="0"/>
              <a:t>AARP is a nonprofit, nonpartisan, social welfare organization with a membership of nearly 38 million that helps people turn their goals and dreams into real possibilities, strengthens communities and fights for the issues that matter most to families — such as health care, employment and income security, and protection from financial abuse.</a:t>
            </a:r>
          </a:p>
          <a:p>
            <a:pPr>
              <a:spcBef>
                <a:spcPct val="0"/>
              </a:spcBef>
            </a:pPr>
            <a:endParaRPr lang="en-US" altLang="en-US" smtClean="0"/>
          </a:p>
          <a:p>
            <a:pPr>
              <a:spcBef>
                <a:spcPct val="0"/>
              </a:spcBef>
            </a:pPr>
            <a:endParaRPr lang="en-US" altLang="en-US" smtClean="0"/>
          </a:p>
          <a:p>
            <a:pPr>
              <a:spcBef>
                <a:spcPct val="0"/>
              </a:spcBef>
            </a:pPr>
            <a:r>
              <a:rPr lang="en-US" altLang="en-US" smtClean="0"/>
              <a:t>http://www.aarp.org/about-aarp/company/social-impact/</a:t>
            </a:r>
          </a:p>
          <a:p>
            <a:pPr>
              <a:spcBef>
                <a:spcPct val="0"/>
              </a:spcBef>
            </a:pPr>
            <a:r>
              <a:rPr lang="en-US" altLang="en-US" b="1" smtClean="0"/>
              <a:t>Research: </a:t>
            </a:r>
            <a:r>
              <a:rPr lang="en-US" altLang="en-US" smtClean="0"/>
              <a:t>Through forward-looking research and practical solutions, AARP fosters debate to make a positive difference. For example, the AARP Public Policy Institute publishes major reports on health and financial security trends affecting people over 50 and their families. Our Research group conducts surveys on consumer issues and trends.</a:t>
            </a:r>
          </a:p>
          <a:p>
            <a:pPr>
              <a:spcBef>
                <a:spcPct val="0"/>
              </a:spcBef>
            </a:pPr>
            <a:endParaRPr lang="en-US" altLang="en-US" smtClean="0"/>
          </a:p>
          <a:p>
            <a:pPr>
              <a:spcBef>
                <a:spcPct val="0"/>
              </a:spcBef>
            </a:pPr>
            <a:r>
              <a:rPr lang="en-US" altLang="en-US" b="1" smtClean="0"/>
              <a:t>Advocacy: </a:t>
            </a:r>
            <a:r>
              <a:rPr lang="en-US" altLang="en-US" smtClean="0"/>
              <a:t>AARP fights for age 50 and over individuals and their families at the local, state and national levels; Fostering communities with affordable and appropriate housing, as well as supportive community features and options for getting around</a:t>
            </a:r>
          </a:p>
          <a:p>
            <a:pPr>
              <a:spcBef>
                <a:spcPct val="0"/>
              </a:spcBef>
            </a:pPr>
            <a:endParaRPr lang="en-US" altLang="en-US" smtClean="0"/>
          </a:p>
          <a:p>
            <a:pPr>
              <a:spcBef>
                <a:spcPct val="0"/>
              </a:spcBef>
            </a:pPr>
            <a:r>
              <a:rPr lang="en-US" altLang="en-US" b="1" smtClean="0"/>
              <a:t>Foundation: </a:t>
            </a:r>
            <a:r>
              <a:rPr lang="en-US" altLang="en-US" smtClean="0"/>
              <a:t>AARP Foundation serves vulnerable people 50+ by creating and advancing effective solutions that help them secure the essentials. </a:t>
            </a:r>
          </a:p>
          <a:p>
            <a:pPr>
              <a:spcBef>
                <a:spcPct val="0"/>
              </a:spcBef>
            </a:pPr>
            <a:r>
              <a:rPr lang="en-US" altLang="en-US" b="1" smtClean="0"/>
              <a:t>Direct Assistance:  </a:t>
            </a:r>
            <a:r>
              <a:rPr lang="en-US" altLang="en-US" smtClean="0"/>
              <a:t>Working with local groups, government and national organizations, and corporations, the Foundation creates and supports solutions that help older people meet life's essentials: food, housing, income and personal connection.</a:t>
            </a:r>
          </a:p>
          <a:p>
            <a:pPr>
              <a:spcBef>
                <a:spcPct val="0"/>
              </a:spcBef>
            </a:pPr>
            <a:r>
              <a:rPr lang="en-US" altLang="en-US" b="1" smtClean="0"/>
              <a:t>Raising Awareness: </a:t>
            </a:r>
            <a:r>
              <a:rPr lang="en-US" altLang="en-US" smtClean="0"/>
              <a:t>We work to increase awareness among individuals and thought leaders about the critical issues low-income older Americans face today, including research into causes and longtime solutions for these problems.</a:t>
            </a:r>
          </a:p>
          <a:p>
            <a:pPr>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0C45260-2BB6-4D24-B38D-0F7243BCC509}" type="slidenum">
              <a:rPr lang="en-US" altLang="en-US">
                <a:latin typeface="Calibri" pitchFamily="34" charset="0"/>
              </a:rPr>
              <a:pPr/>
              <a:t>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Arial" panose="020B0604020202020204" pitchFamily="34" charset="0"/>
              <a:buNone/>
              <a:defRPr/>
            </a:pPr>
            <a:r>
              <a:rPr lang="en-US" dirty="0" smtClean="0"/>
              <a:t>This is AARP’s definition of a livable community. </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defRPr/>
            </a:pPr>
            <a:r>
              <a:rPr lang="en-US" dirty="0" smtClean="0"/>
              <a:t>In a livable community, people of all ages can….take a walk; safely cross the street; ride a bike; use public transportation; live comfortably; work or volunteer; enjoy public places; socialize; spend time outdoors; be entertained; go shopping; buy healthy food; easily get to quality medical care; find the services they need; and make their city, town, or neighborhood a lifelong home.</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The Livability Index will help to show how well a community is prepared for an aging population; help to educate policy makers about how to improve the community; and help individuals answer the question: “Is this a good place to live?”</a:t>
            </a:r>
          </a:p>
          <a:p>
            <a:pPr fontAlgn="auto">
              <a:spcBef>
                <a:spcPts val="0"/>
              </a:spcBef>
              <a:spcAft>
                <a:spcPts val="0"/>
              </a:spcAft>
              <a:buFont typeface="Arial" panose="020B0604020202020204" pitchFamily="34" charset="0"/>
              <a:buNone/>
              <a:defRPr/>
            </a:pPr>
            <a:endParaRPr lang="en-US" dirty="0" smtClean="0"/>
          </a:p>
          <a:p>
            <a:pPr marL="171441" indent="-171441" fontAlgn="auto">
              <a:spcBef>
                <a:spcPts val="0"/>
              </a:spcBef>
              <a:spcAft>
                <a:spcPts val="0"/>
              </a:spcAft>
              <a:buFont typeface="Arial" panose="020B0604020202020204" pitchFamily="34" charset="0"/>
              <a:buChar char="•"/>
              <a:defRPr/>
            </a:pPr>
            <a:r>
              <a:rPr lang="en-US" dirty="0" smtClean="0"/>
              <a:t>AARP’s </a:t>
            </a:r>
            <a:r>
              <a:rPr lang="en-US" dirty="0"/>
              <a:t>definition describes communities that support the needs of all residents regardless of:</a:t>
            </a:r>
          </a:p>
          <a:p>
            <a:pPr marL="628615" lvl="1" indent="-171441" fontAlgn="auto">
              <a:spcBef>
                <a:spcPts val="0"/>
              </a:spcBef>
              <a:spcAft>
                <a:spcPts val="0"/>
              </a:spcAft>
              <a:buFont typeface="Arial" panose="020B0604020202020204" pitchFamily="34" charset="0"/>
              <a:buChar char="•"/>
              <a:defRPr/>
            </a:pPr>
            <a:r>
              <a:rPr lang="en-US" dirty="0"/>
              <a:t>age, physical ability, income, cultural background, race, or other factors. </a:t>
            </a:r>
          </a:p>
          <a:p>
            <a:pPr fontAlgn="auto">
              <a:spcBef>
                <a:spcPts val="0"/>
              </a:spcBef>
              <a:spcAft>
                <a:spcPts val="0"/>
              </a:spcAft>
              <a:defRPr/>
            </a:pPr>
            <a:endParaRPr lang="en-US" dirty="0"/>
          </a:p>
          <a:p>
            <a:pPr marL="171441" indent="-171441" fontAlgn="auto">
              <a:spcBef>
                <a:spcPts val="0"/>
              </a:spcBef>
              <a:spcAft>
                <a:spcPts val="0"/>
              </a:spcAft>
              <a:buFont typeface="Arial" panose="020B0604020202020204" pitchFamily="34" charset="0"/>
              <a:buChar char="•"/>
              <a:defRPr/>
            </a:pPr>
            <a:r>
              <a:rPr lang="en-US" dirty="0"/>
              <a:t>We encourage communities to reach an aspirational goal to become as “livable” as they can</a:t>
            </a:r>
          </a:p>
          <a:p>
            <a:pPr marL="171441" indent="-171441" fontAlgn="auto">
              <a:spcBef>
                <a:spcPts val="0"/>
              </a:spcBef>
              <a:spcAft>
                <a:spcPts val="0"/>
              </a:spcAft>
              <a:buFont typeface="Arial" panose="020B0604020202020204" pitchFamily="34" charset="0"/>
              <a:buChar char="•"/>
              <a:defRPr/>
            </a:pPr>
            <a:endParaRPr lang="en-US" dirty="0"/>
          </a:p>
          <a:p>
            <a:pPr marL="171441" indent="-171441" fontAlgn="auto">
              <a:spcBef>
                <a:spcPts val="0"/>
              </a:spcBef>
              <a:spcAft>
                <a:spcPts val="0"/>
              </a:spcAft>
              <a:buFont typeface="Arial" panose="020B0604020202020204" pitchFamily="34" charset="0"/>
              <a:buChar char="•"/>
              <a:defRPr/>
            </a:pPr>
            <a:r>
              <a:rPr lang="en-US" dirty="0"/>
              <a:t>Challenge: </a:t>
            </a:r>
          </a:p>
          <a:p>
            <a:pPr marL="628615" lvl="1" indent="-171441" fontAlgn="auto">
              <a:spcBef>
                <a:spcPts val="0"/>
              </a:spcBef>
              <a:spcAft>
                <a:spcPts val="0"/>
              </a:spcAft>
              <a:buFont typeface="Arial" panose="020B0604020202020204" pitchFamily="34" charset="0"/>
              <a:buChar char="•"/>
              <a:defRPr/>
            </a:pPr>
            <a:r>
              <a:rPr lang="en-US" dirty="0"/>
              <a:t>To create livable communities where people already live</a:t>
            </a:r>
          </a:p>
          <a:p>
            <a:pPr marL="628615" lvl="1" indent="-171441" fontAlgn="auto">
              <a:spcBef>
                <a:spcPts val="0"/>
              </a:spcBef>
              <a:spcAft>
                <a:spcPts val="0"/>
              </a:spcAft>
              <a:buFont typeface="Arial" panose="020B0604020202020204" pitchFamily="34" charset="0"/>
              <a:buChar char="•"/>
              <a:defRPr/>
            </a:pPr>
            <a:r>
              <a:rPr lang="en-US" dirty="0"/>
              <a:t>When planning and designing new communities.</a:t>
            </a:r>
          </a:p>
          <a:p>
            <a:pPr marL="457174" lvl="1" fontAlgn="auto">
              <a:spcBef>
                <a:spcPts val="0"/>
              </a:spcBef>
              <a:spcAft>
                <a:spcPts val="0"/>
              </a:spcAft>
              <a:defRPr/>
            </a:pPr>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B30BE20-3021-41A8-9444-031368D150F3}" type="slidenum">
              <a:rPr lang="en-US" altLang="en-US">
                <a:solidFill>
                  <a:srgbClr val="000000"/>
                </a:solidFill>
                <a:latin typeface="Calibri" pitchFamily="34" charset="0"/>
              </a:rPr>
              <a:pPr/>
              <a:t>3</a:t>
            </a:fld>
            <a:endParaRPr lang="en-US" alt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Why did AARP create the Livability Index?</a:t>
            </a:r>
          </a:p>
          <a:p>
            <a:pPr>
              <a:spcBef>
                <a:spcPct val="0"/>
              </a:spcBef>
            </a:pPr>
            <a:endParaRPr lang="en-US" altLang="en-US" b="1" smtClean="0"/>
          </a:p>
          <a:p>
            <a:pPr>
              <a:spcBef>
                <a:spcPct val="0"/>
              </a:spcBef>
            </a:pPr>
            <a:r>
              <a:rPr lang="en-US" altLang="en-US" smtClean="0"/>
              <a:t>With over 50 years of experience, research and analysis of the 50+ population, AARP has a solid understanding of the needs of older adults and their families. Over 80 percent of older adults tell us that they want to remain in their homes and communities as they age. They don’t want to be forced to move because their needs can be better met elsewhere.  They don’t want to compromise their health and well-being just to stay in their community.  They expect that as they age, their communities will offer the type of environment and services that they need to age in place.  Unfortunately, many of America’s communities are not prepared to deliver on this expectation.</a:t>
            </a:r>
          </a:p>
          <a:p>
            <a:pPr>
              <a:spcBef>
                <a:spcPct val="0"/>
              </a:spcBef>
            </a:pPr>
            <a:endParaRPr lang="en-US" altLang="en-US" smtClean="0"/>
          </a:p>
          <a:p>
            <a:pPr>
              <a:spcBef>
                <a:spcPct val="0"/>
              </a:spcBef>
            </a:pPr>
            <a:r>
              <a:rPr lang="en-US" altLang="en-US" smtClean="0"/>
              <a:t>We want to help make communities more livable, which makes aging in place possible for people at all life stages.  </a:t>
            </a:r>
          </a:p>
          <a:p>
            <a:pPr>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88E212-8CC2-4D09-8A6E-C2812075FCD6}" type="slidenum">
              <a:rPr lang="en-US" altLang="en-US">
                <a:latin typeface="Calibri" pitchFamily="34" charset="0"/>
              </a:rPr>
              <a:pPr/>
              <a:t>4</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Why did AARP create the Livability Index?</a:t>
            </a:r>
          </a:p>
          <a:p>
            <a:pPr fontAlgn="auto">
              <a:spcBef>
                <a:spcPts val="0"/>
              </a:spcBef>
              <a:spcAft>
                <a:spcPts val="0"/>
              </a:spcAft>
              <a:defRPr/>
            </a:pPr>
            <a:endParaRPr lang="en-US" b="1" dirty="0" smtClean="0"/>
          </a:p>
          <a:p>
            <a:pPr fontAlgn="auto">
              <a:spcBef>
                <a:spcPts val="0"/>
              </a:spcBef>
              <a:spcAft>
                <a:spcPts val="0"/>
              </a:spcAft>
              <a:defRPr/>
            </a:pPr>
            <a:r>
              <a:rPr lang="en-US" dirty="0" smtClean="0"/>
              <a:t>The purpose of the Livability Index is to serve as an informative and educational tool that will encourage policy development, new initiatives, and community stakeholder participation with the primary </a:t>
            </a:r>
            <a:r>
              <a:rPr lang="en-US" b="1" dirty="0" smtClean="0"/>
              <a:t>goal of improving the quality of life for community residents.</a:t>
            </a:r>
          </a:p>
          <a:p>
            <a:pPr fontAlgn="auto">
              <a:spcBef>
                <a:spcPts val="0"/>
              </a:spcBef>
              <a:spcAft>
                <a:spcPts val="0"/>
              </a:spcAft>
              <a:defRPr/>
            </a:pPr>
            <a:endParaRPr lang="en-US" dirty="0" smtClean="0"/>
          </a:p>
          <a:p>
            <a:pPr fontAlgn="auto">
              <a:spcBef>
                <a:spcPts val="0"/>
              </a:spcBef>
              <a:spcAft>
                <a:spcPts val="0"/>
              </a:spcAft>
              <a:defRPr/>
            </a:pPr>
            <a:r>
              <a:rPr lang="en-US" b="1" dirty="0" smtClean="0"/>
              <a:t>Main Objectives:</a:t>
            </a:r>
            <a:endParaRPr lang="en-US" dirty="0" smtClean="0"/>
          </a:p>
          <a:p>
            <a:pPr marL="171406" indent="-171406" fontAlgn="auto">
              <a:spcBef>
                <a:spcPts val="0"/>
              </a:spcBef>
              <a:spcAft>
                <a:spcPts val="0"/>
              </a:spcAft>
              <a:buFont typeface="Arial" pitchFamily="34" charset="0"/>
              <a:buChar char="•"/>
              <a:defRPr/>
            </a:pPr>
            <a:r>
              <a:rPr lang="en-US" dirty="0" smtClean="0"/>
              <a:t>Stimulate local changes in policy, planning, and investment that will increase the livability of communities</a:t>
            </a:r>
          </a:p>
          <a:p>
            <a:pPr marL="171406" indent="-171406" fontAlgn="auto">
              <a:spcBef>
                <a:spcPts val="0"/>
              </a:spcBef>
              <a:spcAft>
                <a:spcPts val="0"/>
              </a:spcAft>
              <a:buFont typeface="Arial" pitchFamily="34" charset="0"/>
              <a:buChar char="•"/>
              <a:defRPr/>
            </a:pPr>
            <a:r>
              <a:rPr lang="en-US" dirty="0" smtClean="0"/>
              <a:t>Educate local policy makers on key policies, investments, and other community elements that will make communities more livable for people of all ages</a:t>
            </a:r>
          </a:p>
          <a:p>
            <a:pPr marL="171406" indent="-171406" fontAlgn="auto">
              <a:spcBef>
                <a:spcPts val="0"/>
              </a:spcBef>
              <a:spcAft>
                <a:spcPts val="0"/>
              </a:spcAft>
              <a:buFont typeface="Arial" pitchFamily="34" charset="0"/>
              <a:buChar char="•"/>
              <a:defRPr/>
            </a:pPr>
            <a:r>
              <a:rPr lang="en-US" dirty="0" smtClean="0"/>
              <a:t>Stimulate state level policy, planning, and investment that can support the growth of local livability</a:t>
            </a:r>
          </a:p>
          <a:p>
            <a:pPr marL="171406" indent="-171406" fontAlgn="auto">
              <a:spcBef>
                <a:spcPts val="0"/>
              </a:spcBef>
              <a:spcAft>
                <a:spcPts val="0"/>
              </a:spcAft>
              <a:buFont typeface="Arial" pitchFamily="34" charset="0"/>
              <a:buChar char="•"/>
              <a:defRPr/>
            </a:pPr>
            <a:r>
              <a:rPr lang="en-US" dirty="0" smtClean="0"/>
              <a:t>Educate residents and stimulate their participation in generating community change that fosters livability for people of all ages</a:t>
            </a:r>
          </a:p>
          <a:p>
            <a:pPr marL="171406" indent="-171406" fontAlgn="auto">
              <a:spcBef>
                <a:spcPts val="0"/>
              </a:spcBef>
              <a:spcAft>
                <a:spcPts val="0"/>
              </a:spcAft>
              <a:buFont typeface="Arial" pitchFamily="34" charset="0"/>
              <a:buChar char="•"/>
              <a:defRPr/>
            </a:pPr>
            <a:r>
              <a:rPr lang="en-US" dirty="0" smtClean="0"/>
              <a:t>Educate the general public about their housing and transportation choices so that they are better prepared for aging</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FE6330-0761-4E3E-A4AF-06DFBA321B2F}" type="slidenum">
              <a:rPr lang="en-US" altLang="en-US">
                <a:latin typeface="Calibri" pitchFamily="34" charset="0"/>
              </a:rPr>
              <a:pPr/>
              <a:t>5</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following slide lists the seven categories with their respective attributes. </a:t>
            </a:r>
          </a:p>
          <a:p>
            <a:pPr>
              <a:spcBef>
                <a:spcPct val="0"/>
              </a:spcBef>
            </a:pPr>
            <a:r>
              <a:rPr lang="en-US" altLang="en-US" smtClean="0"/>
              <a:t>Commitment to Livability appears under each of the 7 categories because of the cross-cutting nature of the work. Member communities of the AARP Network of Age Friendly Communities, or comparable program that AARP is able to track, receive a single policy point.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90BB0F8-15FB-4CFD-ACF0-2C844219E739}" type="slidenum">
              <a:rPr lang="en-US" altLang="en-US">
                <a:solidFill>
                  <a:srgbClr val="000000"/>
                </a:solidFill>
                <a:latin typeface="Calibri" pitchFamily="34" charset="0"/>
              </a:rPr>
              <a:pPr/>
              <a:t>6</a:t>
            </a:fld>
            <a:endParaRPr lang="en-US" alt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Livability Index Indicators/Measurements</a:t>
            </a:r>
          </a:p>
          <a:p>
            <a:pPr fontAlgn="auto">
              <a:spcBef>
                <a:spcPts val="0"/>
              </a:spcBef>
              <a:spcAft>
                <a:spcPts val="0"/>
              </a:spcAft>
              <a:defRPr/>
            </a:pPr>
            <a:endParaRPr lang="en-US" dirty="0" smtClean="0"/>
          </a:p>
          <a:p>
            <a:pPr fontAlgn="auto">
              <a:spcBef>
                <a:spcPts val="0"/>
              </a:spcBef>
              <a:spcAft>
                <a:spcPts val="0"/>
              </a:spcAft>
              <a:buFont typeface="Arial" panose="020B0604020202020204" pitchFamily="34" charset="0"/>
              <a:buNone/>
              <a:defRPr/>
            </a:pPr>
            <a:r>
              <a:rPr lang="en-US" dirty="0" smtClean="0"/>
              <a:t>Indicators include both metrics, which measure what is on the ground today, and policies, which give us a view into the future. All of the metrics and policies within a category collectively provide the basis for evaluating livability for that category. </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Arial" panose="020B0604020202020204" pitchFamily="34" charset="0"/>
              <a:buNone/>
              <a:defRPr/>
            </a:pPr>
            <a:r>
              <a:rPr lang="en-US" b="1" dirty="0" smtClean="0"/>
              <a:t>Metrics</a:t>
            </a:r>
          </a:p>
          <a:p>
            <a:pPr marL="171450" indent="-171450" fontAlgn="auto">
              <a:spcBef>
                <a:spcPts val="0"/>
              </a:spcBef>
              <a:spcAft>
                <a:spcPts val="0"/>
              </a:spcAft>
              <a:buFont typeface="Arial" panose="020B0604020202020204" pitchFamily="34" charset="0"/>
              <a:buChar char="•"/>
              <a:defRPr/>
            </a:pPr>
            <a:r>
              <a:rPr lang="en-US" dirty="0" smtClean="0"/>
              <a:t>Must measure community characteristics, not characteristics of individuals</a:t>
            </a:r>
          </a:p>
          <a:p>
            <a:pPr marL="171450" indent="-171450" fontAlgn="auto">
              <a:spcBef>
                <a:spcPts val="0"/>
              </a:spcBef>
              <a:spcAft>
                <a:spcPts val="0"/>
              </a:spcAft>
              <a:buFont typeface="Arial" panose="020B0604020202020204" pitchFamily="34" charset="0"/>
              <a:buChar char="•"/>
              <a:defRPr/>
            </a:pPr>
            <a:r>
              <a:rPr lang="en-US" dirty="0" smtClean="0"/>
              <a:t>Must measure characteristics that would make a community more livable for residents, if improved.</a:t>
            </a:r>
          </a:p>
          <a:p>
            <a:pPr marL="171450" indent="-171450" fontAlgn="auto">
              <a:spcBef>
                <a:spcPts val="0"/>
              </a:spcBef>
              <a:spcAft>
                <a:spcPts val="0"/>
              </a:spcAft>
              <a:buFont typeface="Arial" panose="020B0604020202020204" pitchFamily="34" charset="0"/>
              <a:buChar char="•"/>
              <a:defRPr/>
            </a:pPr>
            <a:r>
              <a:rPr lang="en-US" dirty="0" smtClean="0"/>
              <a:t>Must be relevant to state/local policymakers</a:t>
            </a:r>
          </a:p>
          <a:p>
            <a:pPr marL="171450" indent="-171450" fontAlgn="auto">
              <a:spcBef>
                <a:spcPts val="0"/>
              </a:spcBef>
              <a:spcAft>
                <a:spcPts val="0"/>
              </a:spcAft>
              <a:buFont typeface="Arial" panose="020B0604020202020204" pitchFamily="34" charset="0"/>
              <a:buChar char="•"/>
              <a:defRPr/>
            </a:pPr>
            <a:r>
              <a:rPr lang="en-US" dirty="0" smtClean="0"/>
              <a:t>Must be subject to </a:t>
            </a:r>
            <a:r>
              <a:rPr lang="en-US" b="1" dirty="0" smtClean="0"/>
              <a:t>direct or indirect influence</a:t>
            </a:r>
            <a:r>
              <a:rPr lang="en-US" dirty="0" smtClean="0"/>
              <a:t> by state and local policymakers (e.g. weather cannot be influenced, but weatherization or disaster response can.)</a:t>
            </a:r>
          </a:p>
          <a:p>
            <a:pPr fontAlgn="auto">
              <a:spcBef>
                <a:spcPts val="0"/>
              </a:spcBef>
              <a:spcAft>
                <a:spcPts val="0"/>
              </a:spcAft>
              <a:buFont typeface="Arial" panose="020B0604020202020204" pitchFamily="34" charset="0"/>
              <a:buNone/>
              <a:defRPr/>
            </a:pPr>
            <a:endParaRPr lang="en-US" i="1" dirty="0" smtClean="0"/>
          </a:p>
          <a:p>
            <a:pPr fontAlgn="auto">
              <a:spcBef>
                <a:spcPts val="0"/>
              </a:spcBef>
              <a:spcAft>
                <a:spcPts val="0"/>
              </a:spcAft>
              <a:buFont typeface="Arial" panose="020B0604020202020204" pitchFamily="34" charset="0"/>
              <a:buNone/>
              <a:defRPr/>
            </a:pPr>
            <a:r>
              <a:rPr lang="en-US" b="1" i="1" dirty="0" smtClean="0"/>
              <a:t>“Indirect influence” </a:t>
            </a:r>
            <a:r>
              <a:rPr lang="en-US" i="1" dirty="0" smtClean="0"/>
              <a:t>refers to characteristics that the private sector directly controls, but that can be influenced by policies or other actions of local government (e.g. number of grocery stores is a private business decision, but zoning and outreach to attract grocers can be done by local government)</a:t>
            </a:r>
          </a:p>
          <a:p>
            <a:pPr lvl="1" fontAlgn="auto">
              <a:spcBef>
                <a:spcPts val="0"/>
              </a:spcBef>
              <a:spcAft>
                <a:spcPts val="0"/>
              </a:spcAft>
              <a:buFont typeface="Arial" panose="020B0604020202020204" pitchFamily="34" charset="0"/>
              <a:buNone/>
              <a:defRPr/>
            </a:pPr>
            <a:endParaRPr lang="en-US" i="1" dirty="0" smtClean="0"/>
          </a:p>
          <a:p>
            <a:pPr fontAlgn="auto">
              <a:spcBef>
                <a:spcPts val="0"/>
              </a:spcBef>
              <a:spcAft>
                <a:spcPts val="0"/>
              </a:spcAft>
              <a:buFont typeface="Arial" panose="020B0604020202020204" pitchFamily="34" charset="0"/>
              <a:buNone/>
              <a:defRPr/>
            </a:pPr>
            <a:r>
              <a:rPr lang="en-US" b="1" dirty="0" smtClean="0"/>
              <a:t>Policies</a:t>
            </a:r>
          </a:p>
          <a:p>
            <a:pPr marL="171450" indent="-171450" fontAlgn="auto">
              <a:spcBef>
                <a:spcPts val="0"/>
              </a:spcBef>
              <a:spcAft>
                <a:spcPts val="0"/>
              </a:spcAft>
              <a:buFont typeface="Arial" panose="020B0604020202020204" pitchFamily="34" charset="0"/>
              <a:buChar char="•"/>
              <a:defRPr/>
            </a:pPr>
            <a:r>
              <a:rPr lang="en-US" dirty="0" smtClean="0"/>
              <a:t>Include policies and programs that impact livability </a:t>
            </a:r>
          </a:p>
          <a:p>
            <a:pPr marL="171450" indent="-171450" fontAlgn="auto">
              <a:spcBef>
                <a:spcPts val="0"/>
              </a:spcBef>
              <a:spcAft>
                <a:spcPts val="0"/>
              </a:spcAft>
              <a:buFont typeface="Arial" panose="020B0604020202020204" pitchFamily="34" charset="0"/>
              <a:buChar char="•"/>
              <a:defRPr/>
            </a:pPr>
            <a:r>
              <a:rPr lang="en-US" dirty="0" smtClean="0"/>
              <a:t>Must be at the state or local level and relate to an attribute of livability. It is much harder to find national databases of local policies, thus many of the policies are state level policies. </a:t>
            </a:r>
          </a:p>
          <a:p>
            <a:pPr marL="171450" indent="-171450" fontAlgn="auto">
              <a:spcBef>
                <a:spcPts val="0"/>
              </a:spcBef>
              <a:spcAft>
                <a:spcPts val="0"/>
              </a:spcAft>
              <a:buFont typeface="Arial" panose="020B0604020202020204" pitchFamily="34" charset="0"/>
              <a:buChar char="•"/>
              <a:defRPr/>
            </a:pPr>
            <a:r>
              <a:rPr lang="en-US" dirty="0" smtClean="0"/>
              <a:t>Must be measurable on a binary system – places with “good” or “model” policies receive credit for those policies, while places with poor, incomplete, or nonexistent policies receive no credit</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Arial" panose="020B0604020202020204" pitchFamily="34" charset="0"/>
              <a:buNone/>
              <a:defRPr/>
            </a:pPr>
            <a:r>
              <a:rPr lang="en-US" dirty="0" smtClean="0"/>
              <a:t>Measures must have a meaningful amount of variation across different geographies (e.g. a metric that has similar values across all U.S. counties is not meaningful; federal policies are not included because they have the same effect across the entire U.S.)</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Arial" panose="020B0604020202020204" pitchFamily="34" charset="0"/>
              <a:buNone/>
              <a:defRPr/>
            </a:pPr>
            <a:r>
              <a:rPr lang="en-US" dirty="0" smtClean="0"/>
              <a:t>We cannot review individual ordinances or programs for inclusion in the Index; we can only include policies that are tracked and rated by third-party organizations. </a:t>
            </a:r>
          </a:p>
          <a:p>
            <a:pPr fontAlgn="auto">
              <a:spcBef>
                <a:spcPts val="0"/>
              </a:spcBef>
              <a:spcAft>
                <a:spcPts val="0"/>
              </a:spcAft>
              <a:buFont typeface="Arial" panose="020B0604020202020204" pitchFamily="34" charset="0"/>
              <a:buNone/>
              <a:defRPr/>
            </a:pPr>
            <a:endParaRPr 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75E5CC7-A21A-4A11-B167-70C0EEE36196}" type="slidenum">
              <a:rPr lang="en-US" altLang="en-US">
                <a:solidFill>
                  <a:srgbClr val="000000"/>
                </a:solidFill>
                <a:latin typeface="Calibri" pitchFamily="34" charset="0"/>
              </a:rPr>
              <a:pPr/>
              <a:t>7</a:t>
            </a:fld>
            <a:endParaRPr lang="en-US" altLang="en-US">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slide is the homepage of the Livability Index.</a:t>
            </a:r>
          </a:p>
          <a:p>
            <a:pPr>
              <a:spcBef>
                <a:spcPct val="0"/>
              </a:spcBef>
            </a:pPr>
            <a:r>
              <a:rPr lang="en-US" altLang="en-US" smtClean="0"/>
              <a:t>The Index is sensitive to the level of geography entered. If the user inputs an address, a score for the neighborhood is returned. If s/he enters a city name, the score for the city is returned. City scores (and all higher levels of geography) are calculated for the average of all block groups within their boundaries. </a:t>
            </a:r>
          </a:p>
          <a:p>
            <a:pPr>
              <a:spcBef>
                <a:spcPct val="0"/>
              </a:spcBef>
            </a:pPr>
            <a:endParaRPr lang="en-US" altLang="en-US" smtClean="0"/>
          </a:p>
          <a:p>
            <a:pPr>
              <a:spcBef>
                <a:spcPct val="0"/>
              </a:spcBef>
            </a:pPr>
            <a:r>
              <a:rPr lang="en-US" altLang="en-US" smtClean="0"/>
              <a:t>At this point in time, the Index does not provide scores at the Metro scale, although three metrics pull data at this level (e.g., social involvement index, basic passage/housing accessibility and jobs per worker).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D4D7A47-4F90-4009-9EEB-AA41A554CA7A}" type="slidenum">
              <a:rPr lang="en-US" altLang="en-US">
                <a:solidFill>
                  <a:srgbClr val="000000"/>
                </a:solidFill>
                <a:latin typeface="Calibri" pitchFamily="34" charset="0"/>
              </a:rPr>
              <a:pPr/>
              <a:t>8</a:t>
            </a:fld>
            <a:endParaRPr lang="en-US" altLang="en-US">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There is no one definition of livability.  Everyone brings his or her own personal preferences to the selection of a home or neighborhood. Therefore, users can customize their scores according to which categories are more or less important to them. In other words, users can weight each category of livability according to their personal preference. </a:t>
            </a:r>
          </a:p>
          <a:p>
            <a:pPr>
              <a:spcBef>
                <a:spcPct val="0"/>
              </a:spcBef>
            </a:pPr>
            <a:endParaRPr lang="en-US" altLang="en-US" smtClean="0"/>
          </a:p>
          <a:p>
            <a:pPr>
              <a:spcBef>
                <a:spcPct val="0"/>
              </a:spcBef>
            </a:pPr>
            <a:r>
              <a:rPr lang="en-US" altLang="en-US" smtClean="0"/>
              <a:t>When a particular category score is close to the midpoint (50), new weights have less affect on the customized score.  </a:t>
            </a:r>
          </a:p>
          <a:p>
            <a:pPr>
              <a:spcBef>
                <a:spcPct val="0"/>
              </a:spcBef>
            </a:pPr>
            <a:endParaRPr lang="en-US" altLang="en-US" smtClean="0"/>
          </a:p>
          <a:p>
            <a:pPr>
              <a:spcBef>
                <a:spcPct val="0"/>
              </a:spcBef>
            </a:pPr>
            <a:r>
              <a:rPr lang="en-US" altLang="en-US" smtClean="0"/>
              <a:t>The score adjusts automatically. </a:t>
            </a:r>
          </a:p>
          <a:p>
            <a:pPr>
              <a:spcBef>
                <a:spcPct val="0"/>
              </a:spcBef>
            </a:pPr>
            <a:r>
              <a:rPr lang="en-US" altLang="en-US" smtClean="0"/>
              <a:t>The reset button returns each category to the same weight. </a:t>
            </a:r>
          </a:p>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13C2CCC-63C6-40E1-95B3-AF8CB70C8AF7}" type="slidenum">
              <a:rPr lang="en-US" altLang="en-US">
                <a:solidFill>
                  <a:srgbClr val="000000"/>
                </a:solidFill>
                <a:latin typeface="Calibri" pitchFamily="34" charset="0"/>
              </a:rPr>
              <a:pPr/>
              <a:t>14</a:t>
            </a:fld>
            <a:endParaRPr lang="en-US" altLang="en-US">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A9B661E-A632-40E2-88FD-882DB07891B8}" type="datetime1">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D3BDF8-8328-4B75-8683-90F4B4A9B0FC}" type="slidenum">
              <a:rPr lang="en-US" altLang="en-US"/>
              <a:pPr/>
              <a:t>‹#›</a:t>
            </a:fld>
            <a:endParaRPr lang="en-US" altLang="en-US"/>
          </a:p>
        </p:txBody>
      </p:sp>
    </p:spTree>
    <p:extLst>
      <p:ext uri="{BB962C8B-B14F-4D97-AF65-F5344CB8AC3E}">
        <p14:creationId xmlns:p14="http://schemas.microsoft.com/office/powerpoint/2010/main" val="377192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B4B453-FF5B-4E86-A79E-C09A39C8228F}" type="datetime1">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1232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7230661-367D-455E-BFEE-DB3A69A33CF2}" type="datetime1">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276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5" name="Pladsholder til dato 3"/>
          <p:cNvSpPr>
            <a:spLocks noGrp="1"/>
          </p:cNvSpPr>
          <p:nvPr>
            <p:ph type="dt" sz="half" idx="14"/>
          </p:nvPr>
        </p:nvSpPr>
        <p:spPr>
          <a:xfrm>
            <a:off x="457200" y="6356350"/>
            <a:ext cx="2133600" cy="365125"/>
          </a:xfrm>
        </p:spPr>
        <p:txBody>
          <a:bodyPr wrap="square" numCol="1" anchor="t" anchorCtr="0" compatLnSpc="1">
            <a:prstTxWarp prst="textNoShape">
              <a:avLst/>
            </a:prstTxWarp>
          </a:bodyPr>
          <a:lstStyle>
            <a:lvl1pPr>
              <a:defRPr smtClean="0">
                <a:solidFill>
                  <a:srgbClr val="000000"/>
                </a:solidFill>
                <a:ea typeface="ＭＳ Ｐゴシック"/>
                <a:cs typeface="ＭＳ Ｐゴシック"/>
              </a:defRPr>
            </a:lvl1pPr>
          </a:lstStyle>
          <a:p>
            <a:pPr>
              <a:defRPr/>
            </a:pPr>
            <a:fld id="{299391D3-C52C-4C57-B468-60C3E68B5C5B}" type="datetime1">
              <a:rPr lang="en-US"/>
              <a:pPr>
                <a:defRPr/>
              </a:pPr>
              <a:t>11/5/2016</a:t>
            </a:fld>
            <a:endParaRPr lang="da-DK"/>
          </a:p>
        </p:txBody>
      </p:sp>
      <p:sp>
        <p:nvSpPr>
          <p:cNvPr id="6" name="Pladsholder til diasnummer 5"/>
          <p:cNvSpPr>
            <a:spLocks noGrp="1"/>
          </p:cNvSpPr>
          <p:nvPr>
            <p:ph type="sldNum" sz="quarter" idx="15"/>
          </p:nvPr>
        </p:nvSpPr>
        <p:spPr>
          <a:xfrm>
            <a:off x="4343400" y="6416675"/>
            <a:ext cx="381000" cy="288925"/>
          </a:xfrm>
        </p:spPr>
        <p:txBody>
          <a:bodyPr anchor="t"/>
          <a:lstStyle>
            <a:lvl1pPr>
              <a:defRPr sz="1200">
                <a:solidFill>
                  <a:srgbClr val="000000"/>
                </a:solidFill>
                <a:latin typeface="Palatino Linotype" pitchFamily="18" charset="0"/>
                <a:ea typeface="ＭＳ Ｐゴシック" pitchFamily="34" charset="-128"/>
              </a:defRPr>
            </a:lvl1pPr>
          </a:lstStyle>
          <a:p>
            <a:fld id="{57A0A26D-1D1E-4364-8A83-62767DC44A89}" type="slidenum">
              <a:rPr lang="en-US" altLang="en-US"/>
              <a:pPr/>
              <a:t>‹#›</a:t>
            </a:fld>
            <a:endParaRPr lang="da-DK" altLang="en-US"/>
          </a:p>
        </p:txBody>
      </p:sp>
    </p:spTree>
    <p:extLst>
      <p:ext uri="{BB962C8B-B14F-4D97-AF65-F5344CB8AC3E}">
        <p14:creationId xmlns:p14="http://schemas.microsoft.com/office/powerpoint/2010/main" val="14693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5" name="Pladsholder til dato 3"/>
          <p:cNvSpPr>
            <a:spLocks noGrp="1"/>
          </p:cNvSpPr>
          <p:nvPr>
            <p:ph type="dt" sz="half" idx="14"/>
          </p:nvPr>
        </p:nvSpPr>
        <p:spPr>
          <a:xfrm>
            <a:off x="457200" y="6356350"/>
            <a:ext cx="2133600" cy="365125"/>
          </a:xfrm>
        </p:spPr>
        <p:txBody>
          <a:bodyPr wrap="square" numCol="1" anchor="t" anchorCtr="0" compatLnSpc="1">
            <a:prstTxWarp prst="textNoShape">
              <a:avLst/>
            </a:prstTxWarp>
          </a:bodyPr>
          <a:lstStyle>
            <a:lvl1pPr>
              <a:defRPr smtClean="0">
                <a:solidFill>
                  <a:srgbClr val="000000"/>
                </a:solidFill>
                <a:ea typeface="ＭＳ Ｐゴシック"/>
                <a:cs typeface="ＭＳ Ｐゴシック"/>
              </a:defRPr>
            </a:lvl1pPr>
          </a:lstStyle>
          <a:p>
            <a:pPr>
              <a:defRPr/>
            </a:pPr>
            <a:fld id="{FCCEA93A-A455-4382-86B8-AB1E8DB8A724}" type="datetime1">
              <a:rPr lang="en-US"/>
              <a:pPr>
                <a:defRPr/>
              </a:pPr>
              <a:t>11/5/2016</a:t>
            </a:fld>
            <a:endParaRPr lang="da-DK"/>
          </a:p>
        </p:txBody>
      </p:sp>
      <p:sp>
        <p:nvSpPr>
          <p:cNvPr id="6" name="Pladsholder til diasnummer 5"/>
          <p:cNvSpPr>
            <a:spLocks noGrp="1"/>
          </p:cNvSpPr>
          <p:nvPr>
            <p:ph type="sldNum" sz="quarter" idx="15"/>
          </p:nvPr>
        </p:nvSpPr>
        <p:spPr>
          <a:xfrm>
            <a:off x="4343400" y="6416675"/>
            <a:ext cx="381000" cy="288925"/>
          </a:xfrm>
        </p:spPr>
        <p:txBody>
          <a:bodyPr anchor="t"/>
          <a:lstStyle>
            <a:lvl1pPr>
              <a:defRPr sz="1200">
                <a:solidFill>
                  <a:srgbClr val="000000"/>
                </a:solidFill>
                <a:latin typeface="Palatino Linotype" pitchFamily="18" charset="0"/>
                <a:ea typeface="ＭＳ Ｐゴシック" pitchFamily="34" charset="-128"/>
              </a:defRPr>
            </a:lvl1pPr>
          </a:lstStyle>
          <a:p>
            <a:fld id="{3D635534-AC0A-4EAE-8401-7C96B71B996E}" type="slidenum">
              <a:rPr lang="en-US" altLang="en-US"/>
              <a:pPr/>
              <a:t>‹#›</a:t>
            </a:fld>
            <a:endParaRPr lang="da-DK" altLang="en-US"/>
          </a:p>
        </p:txBody>
      </p:sp>
    </p:spTree>
    <p:extLst>
      <p:ext uri="{BB962C8B-B14F-4D97-AF65-F5344CB8AC3E}">
        <p14:creationId xmlns:p14="http://schemas.microsoft.com/office/powerpoint/2010/main" val="180118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AACE1B-73F0-4AFD-AB66-53001402273F}" type="datetime1">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66ADEC4-14DA-4FC3-9A90-565E6D413B0F}" type="slidenum">
              <a:rPr lang="en-US" altLang="en-US"/>
              <a:pPr/>
              <a:t>‹#›</a:t>
            </a:fld>
            <a:endParaRPr lang="en-US" altLang="en-US"/>
          </a:p>
        </p:txBody>
      </p:sp>
    </p:spTree>
    <p:extLst>
      <p:ext uri="{BB962C8B-B14F-4D97-AF65-F5344CB8AC3E}">
        <p14:creationId xmlns:p14="http://schemas.microsoft.com/office/powerpoint/2010/main" val="278940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8F70FA-D96B-4080-A6D0-A190D869198E}" type="datetime1">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12CD2E-CDD4-4C2F-845A-D48642F6AA5C}" type="slidenum">
              <a:rPr lang="en-US" altLang="en-US"/>
              <a:pPr/>
              <a:t>‹#›</a:t>
            </a:fld>
            <a:endParaRPr lang="en-US" altLang="en-US"/>
          </a:p>
        </p:txBody>
      </p:sp>
    </p:spTree>
    <p:extLst>
      <p:ext uri="{BB962C8B-B14F-4D97-AF65-F5344CB8AC3E}">
        <p14:creationId xmlns:p14="http://schemas.microsoft.com/office/powerpoint/2010/main" val="15161880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72BD03D-D39C-4C81-B45A-672A3D1F9904}" type="datetime1">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8F77686-B1C5-43CF-B866-3E7D18264BDE}" type="slidenum">
              <a:rPr lang="en-US" altLang="en-US"/>
              <a:pPr/>
              <a:t>‹#›</a:t>
            </a:fld>
            <a:endParaRPr lang="en-US" altLang="en-US"/>
          </a:p>
        </p:txBody>
      </p:sp>
    </p:spTree>
    <p:extLst>
      <p:ext uri="{BB962C8B-B14F-4D97-AF65-F5344CB8AC3E}">
        <p14:creationId xmlns:p14="http://schemas.microsoft.com/office/powerpoint/2010/main" val="231149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689E19B5-F388-4B35-B190-3B3FD9AE7045}" type="datetime1">
              <a:rPr lang="en-US"/>
              <a:pPr>
                <a:defRPr/>
              </a:pPr>
              <a:t>11/5/2016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9F42557B-43CB-425C-988B-2721DE93D47B}" type="slidenum">
              <a:rPr lang="en-US" altLang="en-US"/>
              <a:pPr/>
              <a:t>‹#›</a:t>
            </a:fld>
            <a:endParaRPr lang="en-US" altLang="en-US"/>
          </a:p>
        </p:txBody>
      </p:sp>
    </p:spTree>
    <p:extLst>
      <p:ext uri="{BB962C8B-B14F-4D97-AF65-F5344CB8AC3E}">
        <p14:creationId xmlns:p14="http://schemas.microsoft.com/office/powerpoint/2010/main" val="394318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6C2DE55-7CB9-43CE-B683-AFFCA5E2539F}" type="datetime1">
              <a:rPr lang="en-US"/>
              <a:pPr>
                <a:defRPr/>
              </a:pPr>
              <a:t>11/5/2016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0348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BE60D4-4504-4AE1-BEEE-345B48A9C672}" type="datetime1">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657F6D1-5B35-40BE-8BA1-CF303C614B98}" type="slidenum">
              <a:rPr lang="en-US" altLang="en-US"/>
              <a:pPr/>
              <a:t>‹#›</a:t>
            </a:fld>
            <a:endParaRPr lang="en-US" altLang="en-US"/>
          </a:p>
        </p:txBody>
      </p:sp>
    </p:spTree>
    <p:extLst>
      <p:ext uri="{BB962C8B-B14F-4D97-AF65-F5344CB8AC3E}">
        <p14:creationId xmlns:p14="http://schemas.microsoft.com/office/powerpoint/2010/main" val="425821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A127C7B-E130-4B11-A460-4FB522E0790C}" type="datetime1">
              <a:rPr lang="en-US"/>
              <a:pPr>
                <a:defRPr/>
              </a:pPr>
              <a:t>11/5/2016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4494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665856F-3167-42FD-B256-1CAC94D66D73}" type="datetime1">
              <a:rPr lang="en-US"/>
              <a:pPr>
                <a:defRPr/>
              </a:pPr>
              <a:t>11/5/2016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9520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rgbClr val="FFFFFF"/>
                </a:solidFill>
                <a:latin typeface="+mn-lt"/>
              </a:defRPr>
            </a:lvl1pPr>
          </a:lstStyle>
          <a:p>
            <a:pPr>
              <a:defRPr/>
            </a:pPr>
            <a:fld id="{63ED2CBF-6B7A-4946-ABE1-6663D957336B}" type="datetime1">
              <a:rPr lang="en-US"/>
              <a:pPr>
                <a:defRPr/>
              </a:pPr>
              <a:t>11/5/2016</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fld id="{5A82BA07-CBFA-40B6-A027-1C3D884D4F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4" r:id="rId2"/>
    <p:sldLayoutId id="2147483688" r:id="rId3"/>
    <p:sldLayoutId id="2147483685" r:id="rId4"/>
    <p:sldLayoutId id="2147483689" r:id="rId5"/>
    <p:sldLayoutId id="2147483690" r:id="rId6"/>
    <p:sldLayoutId id="2147483686" r:id="rId7"/>
    <p:sldLayoutId id="2147483691" r:id="rId8"/>
    <p:sldLayoutId id="2147483692" r:id="rId9"/>
    <p:sldLayoutId id="2147483693" r:id="rId10"/>
    <p:sldLayoutId id="2147483694" r:id="rId11"/>
    <p:sldLayoutId id="2147483695" r:id="rId12"/>
    <p:sldLayoutId id="2147483696" r:id="rId13"/>
  </p:sldLayoutIdLst>
  <p:hf sldNum="0"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aarp.org/futureofhousing" TargetMode="External"/><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theatlantic.org/housingfortomorrow" TargetMode="Externa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458200" cy="2895600"/>
          </a:xfrm>
        </p:spPr>
        <p:txBody>
          <a:bodyPr/>
          <a:lstStyle/>
          <a:p>
            <a:pPr algn="ctr" fontAlgn="auto">
              <a:spcAft>
                <a:spcPts val="0"/>
              </a:spcAft>
              <a:defRPr/>
            </a:pPr>
            <a:r>
              <a:rPr lang="en-US" sz="5000" cap="small" dirty="0" smtClean="0">
                <a:solidFill>
                  <a:schemeClr val="accent1"/>
                </a:solidFill>
              </a:rPr>
              <a:t>The Livability Index: </a:t>
            </a:r>
            <a:br>
              <a:rPr lang="en-US" sz="5000" cap="small" dirty="0" smtClean="0">
                <a:solidFill>
                  <a:schemeClr val="accent1"/>
                </a:solidFill>
              </a:rPr>
            </a:br>
            <a:r>
              <a:rPr lang="en-US" sz="5000" cap="small" dirty="0" smtClean="0">
                <a:solidFill>
                  <a:schemeClr val="accent1"/>
                </a:solidFill>
              </a:rPr>
              <a:t>Great Neighborhoods </a:t>
            </a:r>
            <a:br>
              <a:rPr lang="en-US" sz="5000" cap="small" dirty="0" smtClean="0">
                <a:solidFill>
                  <a:schemeClr val="accent1"/>
                </a:solidFill>
              </a:rPr>
            </a:br>
            <a:r>
              <a:rPr lang="en-US" sz="5000" cap="small" dirty="0" smtClean="0">
                <a:solidFill>
                  <a:schemeClr val="accent1"/>
                </a:solidFill>
              </a:rPr>
              <a:t>for All Ages</a:t>
            </a:r>
            <a:endParaRPr lang="en-US" sz="5000" cap="small" dirty="0">
              <a:solidFill>
                <a:schemeClr val="accent1"/>
              </a:solidFill>
            </a:endParaRPr>
          </a:p>
        </p:txBody>
      </p:sp>
      <p:sp>
        <p:nvSpPr>
          <p:cNvPr id="5" name="Subtitle 4"/>
          <p:cNvSpPr>
            <a:spLocks noGrp="1"/>
          </p:cNvSpPr>
          <p:nvPr>
            <p:ph type="subTitle" idx="1"/>
          </p:nvPr>
        </p:nvSpPr>
        <p:spPr>
          <a:xfrm>
            <a:off x="533400" y="4267200"/>
            <a:ext cx="8382000" cy="2566988"/>
          </a:xfrm>
        </p:spPr>
        <p:txBody>
          <a:bodyPr rtlCol="0">
            <a:normAutofit fontScale="92500" lnSpcReduction="20000"/>
          </a:bodyPr>
          <a:lstStyle/>
          <a:p>
            <a:pPr algn="r" fontAlgn="auto">
              <a:spcAft>
                <a:spcPts val="0"/>
              </a:spcAft>
              <a:buFont typeface="Arial" pitchFamily="34" charset="0"/>
              <a:buNone/>
              <a:defRPr/>
            </a:pPr>
            <a:r>
              <a:rPr lang="en-US" i="1" dirty="0" smtClean="0"/>
              <a:t>Rodney Harrell, PhD</a:t>
            </a:r>
          </a:p>
          <a:p>
            <a:pPr algn="r" fontAlgn="auto">
              <a:spcAft>
                <a:spcPts val="0"/>
              </a:spcAft>
              <a:buFont typeface="Arial" pitchFamily="34" charset="0"/>
              <a:buNone/>
              <a:defRPr/>
            </a:pPr>
            <a:r>
              <a:rPr lang="en-US" i="1" dirty="0">
                <a:solidFill>
                  <a:prstClr val="black">
                    <a:lumMod val="75000"/>
                    <a:lumOff val="25000"/>
                  </a:prstClr>
                </a:solidFill>
                <a:latin typeface="Verdana" pitchFamily="34" charset="0"/>
                <a:ea typeface="Verdana" pitchFamily="34" charset="0"/>
                <a:cs typeface="Verdana" pitchFamily="34" charset="0"/>
              </a:rPr>
              <a:t>@</a:t>
            </a:r>
            <a:r>
              <a:rPr lang="en-US" i="1" dirty="0" smtClean="0">
                <a:solidFill>
                  <a:prstClr val="black">
                    <a:lumMod val="75000"/>
                    <a:lumOff val="25000"/>
                  </a:prstClr>
                </a:solidFill>
                <a:latin typeface="Verdana" pitchFamily="34" charset="0"/>
                <a:ea typeface="Verdana" pitchFamily="34" charset="0"/>
                <a:cs typeface="Verdana" pitchFamily="34" charset="0"/>
              </a:rPr>
              <a:t>DrUrbanPolicy</a:t>
            </a:r>
            <a:endParaRPr lang="en-US" i="1" dirty="0">
              <a:solidFill>
                <a:prstClr val="black">
                  <a:lumMod val="75000"/>
                  <a:lumOff val="25000"/>
                </a:prstClr>
              </a:solidFill>
              <a:latin typeface="Verdana" pitchFamily="34" charset="0"/>
              <a:ea typeface="Verdana" pitchFamily="34" charset="0"/>
              <a:cs typeface="Verdana" pitchFamily="34" charset="0"/>
            </a:endParaRPr>
          </a:p>
          <a:p>
            <a:pPr algn="r" fontAlgn="auto">
              <a:spcAft>
                <a:spcPts val="0"/>
              </a:spcAft>
              <a:buFont typeface="Arial" pitchFamily="34" charset="0"/>
              <a:buNone/>
              <a:defRPr/>
            </a:pPr>
            <a:endParaRPr lang="en-US" i="1" dirty="0" smtClean="0"/>
          </a:p>
          <a:p>
            <a:pPr algn="r" fontAlgn="auto">
              <a:spcAft>
                <a:spcPts val="0"/>
              </a:spcAft>
              <a:buFont typeface="Arial" pitchFamily="34" charset="0"/>
              <a:buNone/>
              <a:defRPr/>
            </a:pPr>
            <a:r>
              <a:rPr lang="en-US" i="1" dirty="0" smtClean="0"/>
              <a:t>Director, Livability Thought Leadership</a:t>
            </a:r>
          </a:p>
          <a:p>
            <a:pPr algn="r" fontAlgn="auto">
              <a:spcAft>
                <a:spcPts val="0"/>
              </a:spcAft>
              <a:buFont typeface="Arial" pitchFamily="34" charset="0"/>
              <a:buNone/>
              <a:defRPr/>
            </a:pPr>
            <a:r>
              <a:rPr lang="en-US" i="1" dirty="0" smtClean="0"/>
              <a:t>AARP Public Policy Institute - @AARPpolicy</a:t>
            </a:r>
          </a:p>
          <a:p>
            <a:pPr algn="r" fontAlgn="auto">
              <a:spcAft>
                <a:spcPts val="0"/>
              </a:spcAft>
              <a:buFont typeface="Arial" pitchFamily="34" charset="0"/>
              <a:buNone/>
              <a:defRPr/>
            </a:pPr>
            <a:r>
              <a:rPr lang="en-US" i="1" dirty="0" smtClean="0">
                <a:solidFill>
                  <a:prstClr val="black">
                    <a:lumMod val="75000"/>
                    <a:lumOff val="25000"/>
                  </a:prstClr>
                </a:solidFill>
                <a:latin typeface="Verdana" pitchFamily="34" charset="0"/>
                <a:ea typeface="Verdana" pitchFamily="34" charset="0"/>
                <a:cs typeface="Verdana" pitchFamily="34" charset="0"/>
              </a:rPr>
              <a:t>#</a:t>
            </a:r>
            <a:r>
              <a:rPr lang="en-US" i="1" dirty="0" err="1" smtClean="0">
                <a:solidFill>
                  <a:prstClr val="black">
                    <a:lumMod val="75000"/>
                    <a:lumOff val="25000"/>
                  </a:prstClr>
                </a:solidFill>
                <a:latin typeface="Verdana" pitchFamily="34" charset="0"/>
                <a:ea typeface="Verdana" pitchFamily="34" charset="0"/>
                <a:cs typeface="Verdana" pitchFamily="34" charset="0"/>
              </a:rPr>
              <a:t>LivIndex</a:t>
            </a:r>
            <a:endParaRPr lang="en-US" i="1" dirty="0">
              <a:solidFill>
                <a:prstClr val="black">
                  <a:lumMod val="75000"/>
                  <a:lumOff val="25000"/>
                </a:prstClr>
              </a:solidFill>
              <a:latin typeface="Verdana" pitchFamily="34" charset="0"/>
              <a:ea typeface="Verdana" pitchFamily="34" charset="0"/>
              <a:cs typeface="Verdana" pitchFamily="34" charset="0"/>
            </a:endParaRPr>
          </a:p>
          <a:p>
            <a:pPr algn="r" fontAlgn="auto">
              <a:spcAft>
                <a:spcPts val="0"/>
              </a:spcAft>
              <a:buFont typeface="Arial" pitchFamily="34" charset="0"/>
              <a:buNone/>
              <a:defRPr/>
            </a:pPr>
            <a:r>
              <a:rPr lang="en-US" i="1" dirty="0" smtClean="0"/>
              <a:t> </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376238"/>
            <a:ext cx="4614863" cy="64817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442913"/>
            <a:ext cx="4548188" cy="641508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425450"/>
            <a:ext cx="4572000" cy="64325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400050"/>
            <a:ext cx="4668838" cy="64579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b="10051"/>
          <a:stretch>
            <a:fillRect/>
          </a:stretch>
        </p:blipFill>
        <p:spPr bwMode="auto">
          <a:xfrm>
            <a:off x="2051050" y="1973263"/>
            <a:ext cx="51720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990600"/>
            <a:ext cx="8229600" cy="609600"/>
          </a:xfrm>
          <a:prstGeom prst="rect">
            <a:avLst/>
          </a:prstGeom>
        </p:spPr>
        <p:txBody>
          <a:bodyPr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endParaRPr lang="en-US" dirty="0">
              <a:solidFill>
                <a:srgbClr val="D34817"/>
              </a:solidFill>
            </a:endParaRPr>
          </a:p>
        </p:txBody>
      </p:sp>
      <p:sp>
        <p:nvSpPr>
          <p:cNvPr id="4" name="TextBox 3"/>
          <p:cNvSpPr txBox="1"/>
          <p:nvPr/>
        </p:nvSpPr>
        <p:spPr>
          <a:xfrm>
            <a:off x="230188" y="1349375"/>
            <a:ext cx="37322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Customizing Your Score</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sp>
        <p:nvSpPr>
          <p:cNvPr id="9"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Navigating the Livability Index</a:t>
            </a:r>
            <a:endParaRPr lang="en-US" sz="3200" cap="small" dirty="0">
              <a:solidFill>
                <a:srgbClr val="D34817"/>
              </a:solidFill>
            </a:endParaRPr>
          </a:p>
        </p:txBody>
      </p:sp>
      <p:cxnSp>
        <p:nvCxnSpPr>
          <p:cNvPr id="5" name="Straight Arrow Connector 4"/>
          <p:cNvCxnSpPr/>
          <p:nvPr/>
        </p:nvCxnSpPr>
        <p:spPr>
          <a:xfrm>
            <a:off x="1677988" y="2632075"/>
            <a:ext cx="836612" cy="11113"/>
          </a:xfrm>
          <a:prstGeom prst="straightConnector1">
            <a:avLst/>
          </a:prstGeom>
          <a:ln w="19050">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914400" y="2308225"/>
            <a:ext cx="876300" cy="71596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1200" b="1" dirty="0">
                <a:solidFill>
                  <a:schemeClr val="tx1">
                    <a:lumMod val="75000"/>
                    <a:lumOff val="25000"/>
                  </a:schemeClr>
                </a:solidFill>
              </a:rPr>
              <a:t>Original total score</a:t>
            </a:r>
            <a:endParaRPr lang="en-US" sz="1200" dirty="0">
              <a:solidFill>
                <a:schemeClr val="tx1">
                  <a:lumMod val="75000"/>
                  <a:lumOff val="25000"/>
                </a:schemeClr>
              </a:solidFill>
            </a:endParaRPr>
          </a:p>
        </p:txBody>
      </p:sp>
      <p:sp>
        <p:nvSpPr>
          <p:cNvPr id="25" name="TextBox 24"/>
          <p:cNvSpPr txBox="1"/>
          <p:nvPr/>
        </p:nvSpPr>
        <p:spPr>
          <a:xfrm>
            <a:off x="838200" y="4495800"/>
            <a:ext cx="1143000" cy="71437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1200" b="1" dirty="0">
                <a:solidFill>
                  <a:schemeClr val="tx1">
                    <a:lumMod val="75000"/>
                    <a:lumOff val="25000"/>
                  </a:schemeClr>
                </a:solidFill>
              </a:rPr>
              <a:t>Original category scores</a:t>
            </a:r>
            <a:endParaRPr lang="en-US" sz="1200" b="1" dirty="0">
              <a:solidFill>
                <a:schemeClr val="tx1">
                  <a:lumMod val="75000"/>
                  <a:lumOff val="25000"/>
                </a:schemeClr>
              </a:solidFill>
            </a:endParaRPr>
          </a:p>
        </p:txBody>
      </p:sp>
      <p:sp>
        <p:nvSpPr>
          <p:cNvPr id="27" name="TextBox 26"/>
          <p:cNvSpPr txBox="1"/>
          <p:nvPr/>
        </p:nvSpPr>
        <p:spPr>
          <a:xfrm>
            <a:off x="7467600" y="4210050"/>
            <a:ext cx="1447800" cy="11239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1200" b="1" dirty="0">
                <a:solidFill>
                  <a:schemeClr val="tx1">
                    <a:lumMod val="75000"/>
                    <a:lumOff val="25000"/>
                  </a:schemeClr>
                </a:solidFill>
              </a:rPr>
              <a:t>Sliders to adjust scores based on importance of categories</a:t>
            </a:r>
            <a:endParaRPr lang="en-US" sz="1200" b="1" dirty="0">
              <a:solidFill>
                <a:schemeClr val="tx1">
                  <a:lumMod val="75000"/>
                  <a:lumOff val="25000"/>
                </a:schemeClr>
              </a:solidFill>
            </a:endParaRPr>
          </a:p>
        </p:txBody>
      </p:sp>
      <p:sp>
        <p:nvSpPr>
          <p:cNvPr id="1025" name="Left Brace 1024"/>
          <p:cNvSpPr/>
          <p:nvPr/>
        </p:nvSpPr>
        <p:spPr>
          <a:xfrm>
            <a:off x="1714500" y="3962400"/>
            <a:ext cx="342900" cy="1865313"/>
          </a:xfrm>
          <a:prstGeom prst="leftBrac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5" name="Left Brace 34"/>
          <p:cNvSpPr/>
          <p:nvPr/>
        </p:nvSpPr>
        <p:spPr>
          <a:xfrm rot="10800000">
            <a:off x="6934200" y="3657600"/>
            <a:ext cx="609600" cy="2249488"/>
          </a:xfrm>
          <a:prstGeom prst="leftBrace">
            <a:avLst>
              <a:gd name="adj1" fmla="val 8333"/>
              <a:gd name="adj2" fmla="val 51035"/>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34" name="Straight Connector 33"/>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90" idx="1"/>
          </p:cNvCxnSpPr>
          <p:nvPr/>
        </p:nvCxnSpPr>
        <p:spPr>
          <a:xfrm flipH="1" flipV="1">
            <a:off x="5943600" y="2632075"/>
            <a:ext cx="1371600" cy="1111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90" name="TextBox 89"/>
          <p:cNvSpPr txBox="1"/>
          <p:nvPr/>
        </p:nvSpPr>
        <p:spPr>
          <a:xfrm>
            <a:off x="7315200" y="2286000"/>
            <a:ext cx="1143000" cy="71437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1200" b="1" dirty="0">
                <a:solidFill>
                  <a:schemeClr val="tx1">
                    <a:lumMod val="75000"/>
                    <a:lumOff val="25000"/>
                  </a:schemeClr>
                </a:solidFill>
              </a:rPr>
              <a:t>New customized total score</a:t>
            </a:r>
            <a:endParaRPr lang="en-US" sz="12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90600"/>
            <a:ext cx="8229600" cy="609600"/>
          </a:xfrm>
          <a:prstGeom prst="rect">
            <a:avLst/>
          </a:prstGeom>
        </p:spPr>
        <p:txBody>
          <a:bodyPr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endParaRPr lang="en-US" dirty="0">
              <a:solidFill>
                <a:srgbClr val="D34817"/>
              </a:solidFill>
            </a:endParaRPr>
          </a:p>
        </p:txBody>
      </p:sp>
      <p:sp>
        <p:nvSpPr>
          <p:cNvPr id="4" name="TextBox 3"/>
          <p:cNvSpPr txBox="1"/>
          <p:nvPr/>
        </p:nvSpPr>
        <p:spPr>
          <a:xfrm>
            <a:off x="230188" y="1349375"/>
            <a:ext cx="37322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Using Map Overlays</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l="3217" t="1749" r="1939" b="2982"/>
          <a:stretch>
            <a:fillRect/>
          </a:stretch>
        </p:blipFill>
        <p:spPr bwMode="auto">
          <a:xfrm>
            <a:off x="1600200" y="2057400"/>
            <a:ext cx="295433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Navigating the Livability Index</a:t>
            </a:r>
            <a:endParaRPr lang="en-US" sz="3200" cap="small" dirty="0">
              <a:solidFill>
                <a:srgbClr val="D34817"/>
              </a:solidFill>
            </a:endParaRPr>
          </a:p>
        </p:txBody>
      </p:sp>
      <p:sp>
        <p:nvSpPr>
          <p:cNvPr id="27" name="TextBox 26"/>
          <p:cNvSpPr txBox="1"/>
          <p:nvPr/>
        </p:nvSpPr>
        <p:spPr>
          <a:xfrm>
            <a:off x="230188" y="3124200"/>
            <a:ext cx="1217612" cy="1754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1200" b="1" dirty="0">
                <a:solidFill>
                  <a:schemeClr val="tx1">
                    <a:lumMod val="75000"/>
                    <a:lumOff val="25000"/>
                  </a:schemeClr>
                </a:solidFill>
              </a:rPr>
              <a:t>Users may select from a variety indicators for a geographic analysis of the livability score components.</a:t>
            </a:r>
            <a:endParaRPr lang="en-US" sz="1200" b="1" dirty="0">
              <a:solidFill>
                <a:schemeClr val="tx1">
                  <a:lumMod val="75000"/>
                  <a:lumOff val="25000"/>
                </a:schemeClr>
              </a:solidFill>
            </a:endParaRPr>
          </a:p>
        </p:txBody>
      </p:sp>
      <p:sp>
        <p:nvSpPr>
          <p:cNvPr id="35" name="Left Brace 34"/>
          <p:cNvSpPr/>
          <p:nvPr/>
        </p:nvSpPr>
        <p:spPr>
          <a:xfrm>
            <a:off x="1371600" y="2590800"/>
            <a:ext cx="322263" cy="3200400"/>
          </a:xfrm>
          <a:prstGeom prst="leftBrace">
            <a:avLst>
              <a:gd name="adj1" fmla="val 8333"/>
              <a:gd name="adj2" fmla="val 51035"/>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34" name="Straight Connector 33"/>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720013" y="3124200"/>
            <a:ext cx="1219200" cy="15700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1200" b="1" dirty="0">
                <a:solidFill>
                  <a:schemeClr val="tx1">
                    <a:lumMod val="75000"/>
                    <a:lumOff val="25000"/>
                  </a:schemeClr>
                </a:solidFill>
              </a:rPr>
              <a:t>Map showing residents’ accessibility to parks based on the number of parks within 0.5 mi.</a:t>
            </a:r>
            <a:endParaRPr lang="en-US" sz="1200" b="1" dirty="0">
              <a:solidFill>
                <a:schemeClr val="tx1">
                  <a:lumMod val="75000"/>
                  <a:lumOff val="25000"/>
                </a:schemeClr>
              </a:solidFill>
            </a:endParaRPr>
          </a:p>
        </p:txBody>
      </p:sp>
      <p:pic>
        <p:nvPicPr>
          <p:cNvPr id="36874" name="Picture 2"/>
          <p:cNvPicPr>
            <a:picLocks noChangeAspect="1" noChangeArrowheads="1"/>
          </p:cNvPicPr>
          <p:nvPr/>
        </p:nvPicPr>
        <p:blipFill>
          <a:blip r:embed="rId4">
            <a:extLst>
              <a:ext uri="{28A0092B-C50C-407E-A947-70E740481C1C}">
                <a14:useLocalDpi xmlns:a14="http://schemas.microsoft.com/office/drawing/2010/main" val="0"/>
              </a:ext>
            </a:extLst>
          </a:blip>
          <a:srcRect l="34041" t="4976" b="1743"/>
          <a:stretch>
            <a:fillRect/>
          </a:stretch>
        </p:blipFill>
        <p:spPr bwMode="auto">
          <a:xfrm>
            <a:off x="4737100" y="2057400"/>
            <a:ext cx="29591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8" name="Straight Arrow Connector 87"/>
          <p:cNvCxnSpPr/>
          <p:nvPr/>
        </p:nvCxnSpPr>
        <p:spPr>
          <a:xfrm flipH="1">
            <a:off x="7239000" y="3886200"/>
            <a:ext cx="4572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90600"/>
            <a:ext cx="8229600" cy="609600"/>
          </a:xfrm>
          <a:prstGeom prst="rect">
            <a:avLst/>
          </a:prstGeom>
        </p:spPr>
        <p:txBody>
          <a:bodyPr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endParaRPr lang="en-US" dirty="0">
              <a:solidFill>
                <a:srgbClr val="D34817"/>
              </a:solidFill>
            </a:endParaRPr>
          </a:p>
        </p:txBody>
      </p:sp>
      <p:sp>
        <p:nvSpPr>
          <p:cNvPr id="4" name="TextBox 3"/>
          <p:cNvSpPr txBox="1"/>
          <p:nvPr/>
        </p:nvSpPr>
        <p:spPr>
          <a:xfrm>
            <a:off x="230188" y="1349375"/>
            <a:ext cx="37322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Comparing Locations</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sp>
        <p:nvSpPr>
          <p:cNvPr id="9"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Navigating the Livability Index</a:t>
            </a:r>
            <a:endParaRPr lang="en-US" sz="3200" cap="small" dirty="0">
              <a:solidFill>
                <a:srgbClr val="D34817"/>
              </a:solidFill>
            </a:endParaRPr>
          </a:p>
        </p:txBody>
      </p:sp>
      <p:sp>
        <p:nvSpPr>
          <p:cNvPr id="27" name="TextBox 26"/>
          <p:cNvSpPr txBox="1"/>
          <p:nvPr/>
        </p:nvSpPr>
        <p:spPr>
          <a:xfrm>
            <a:off x="381000" y="2333625"/>
            <a:ext cx="1447800" cy="71437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1200" b="1" dirty="0">
                <a:solidFill>
                  <a:schemeClr val="tx1">
                    <a:lumMod val="75000"/>
                    <a:lumOff val="25000"/>
                  </a:schemeClr>
                </a:solidFill>
              </a:rPr>
              <a:t>Up to three locations can be compared.</a:t>
            </a:r>
            <a:endParaRPr lang="en-US" sz="1200" b="1" dirty="0">
              <a:solidFill>
                <a:schemeClr val="tx1">
                  <a:lumMod val="75000"/>
                  <a:lumOff val="25000"/>
                </a:schemeClr>
              </a:solidFill>
            </a:endParaRPr>
          </a:p>
        </p:txBody>
      </p:sp>
      <p:sp>
        <p:nvSpPr>
          <p:cNvPr id="35" name="Left Brace 34"/>
          <p:cNvSpPr/>
          <p:nvPr/>
        </p:nvSpPr>
        <p:spPr>
          <a:xfrm>
            <a:off x="1600200" y="2143125"/>
            <a:ext cx="457200" cy="1209675"/>
          </a:xfrm>
          <a:prstGeom prst="leftBrace">
            <a:avLst>
              <a:gd name="adj1" fmla="val 8333"/>
              <a:gd name="adj2" fmla="val 51035"/>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34" name="Straight Connector 33"/>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06388" y="4514850"/>
            <a:ext cx="1674812" cy="11239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1200" b="1" dirty="0">
                <a:solidFill>
                  <a:schemeClr val="tx1">
                    <a:lumMod val="75000"/>
                    <a:lumOff val="25000"/>
                  </a:schemeClr>
                </a:solidFill>
              </a:rPr>
              <a:t>Click the box for a detailed analysis of the metrics and policies of each location.</a:t>
            </a:r>
            <a:endParaRPr lang="en-US" sz="1200" b="1" dirty="0">
              <a:solidFill>
                <a:schemeClr val="tx1">
                  <a:lumMod val="75000"/>
                  <a:lumOff val="25000"/>
                </a:schemeClr>
              </a:solidFill>
            </a:endParaRPr>
          </a:p>
        </p:txBody>
      </p:sp>
      <p:pic>
        <p:nvPicPr>
          <p:cNvPr id="389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66900"/>
            <a:ext cx="68770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8" name="Straight Arrow Connector 87"/>
          <p:cNvCxnSpPr/>
          <p:nvPr/>
        </p:nvCxnSpPr>
        <p:spPr>
          <a:xfrm>
            <a:off x="1905000" y="5029200"/>
            <a:ext cx="25146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2133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5"/>
          <p:cNvSpPr txBox="1">
            <a:spLocks noChangeArrowheads="1"/>
          </p:cNvSpPr>
          <p:nvPr/>
        </p:nvSpPr>
        <p:spPr bwMode="auto">
          <a:xfrm>
            <a:off x="1447800" y="5726113"/>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en-US" b="1">
                <a:solidFill>
                  <a:schemeClr val="bg1"/>
                </a:solidFill>
              </a:rPr>
              <a:t>What will the Livability Index do for your community?</a:t>
            </a:r>
          </a:p>
        </p:txBody>
      </p:sp>
      <p:sp>
        <p:nvSpPr>
          <p:cNvPr id="7" name="TextBox 6"/>
          <p:cNvSpPr txBox="1"/>
          <p:nvPr/>
        </p:nvSpPr>
        <p:spPr>
          <a:xfrm>
            <a:off x="230188" y="1349375"/>
            <a:ext cx="37322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Applying the Data</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sp>
        <p:nvSpPr>
          <p:cNvPr id="8"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Beyond the Livability Index</a:t>
            </a:r>
            <a:endParaRPr lang="en-US" sz="3200" cap="small" dirty="0">
              <a:solidFill>
                <a:srgbClr val="D34817"/>
              </a:solidFill>
            </a:endParaRPr>
          </a:p>
        </p:txBody>
      </p:sp>
      <p:cxnSp>
        <p:nvCxnSpPr>
          <p:cNvPr id="10" name="Straight Connector 9"/>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95400"/>
            <a:ext cx="5276850" cy="5257800"/>
          </a:xfrm>
        </p:spPr>
        <p:txBody>
          <a:bodyPr rtlCol="0">
            <a:normAutofit/>
          </a:bodyPr>
          <a:lstStyle/>
          <a:p>
            <a:pPr lvl="1" indent="-182880" fontAlgn="auto">
              <a:spcAft>
                <a:spcPts val="0"/>
              </a:spcAft>
              <a:buFont typeface="Arial" pitchFamily="34" charset="0"/>
              <a:buChar char="•"/>
              <a:defRPr/>
            </a:pPr>
            <a:endParaRPr lang="en-US" dirty="0" smtClean="0">
              <a:solidFill>
                <a:schemeClr val="tx1">
                  <a:lumMod val="75000"/>
                  <a:lumOff val="25000"/>
                </a:schemeClr>
              </a:solidFill>
            </a:endParaRPr>
          </a:p>
          <a:p>
            <a:pPr lvl="1" indent="-182880" fontAlgn="auto">
              <a:spcAft>
                <a:spcPts val="0"/>
              </a:spcAft>
              <a:buFont typeface="Arial" pitchFamily="34" charset="0"/>
              <a:buChar char="•"/>
              <a:defRPr/>
            </a:pPr>
            <a:endParaRPr lang="en-US" dirty="0" smtClean="0">
              <a:solidFill>
                <a:schemeClr val="tx1">
                  <a:lumMod val="75000"/>
                  <a:lumOff val="25000"/>
                </a:schemeClr>
              </a:solidFill>
            </a:endParaRPr>
          </a:p>
          <a:p>
            <a:pPr marL="514350" indent="-514350" fontAlgn="auto">
              <a:spcAft>
                <a:spcPts val="0"/>
              </a:spcAft>
              <a:buFont typeface="+mj-lt"/>
              <a:buAutoNum type="romanUcPeriod"/>
              <a:defRPr/>
            </a:pPr>
            <a:endParaRPr lang="en-US" dirty="0" smtClean="0">
              <a:solidFill>
                <a:schemeClr val="tx1">
                  <a:lumMod val="75000"/>
                  <a:lumOff val="25000"/>
                </a:schemeClr>
              </a:solidFill>
            </a:endParaRPr>
          </a:p>
        </p:txBody>
      </p:sp>
      <p:sp>
        <p:nvSpPr>
          <p:cNvPr id="6" name="Title 4"/>
          <p:cNvSpPr>
            <a:spLocks noGrp="1"/>
          </p:cNvSpPr>
          <p:nvPr>
            <p:ph type="title"/>
          </p:nvPr>
        </p:nvSpPr>
        <p:spPr>
          <a:xfrm>
            <a:off x="4191000" y="533400"/>
            <a:ext cx="4953000" cy="838200"/>
          </a:xfrm>
        </p:spPr>
        <p:txBody>
          <a:bodyPr/>
          <a:lstStyle/>
          <a:p>
            <a:pPr algn="ctr" fontAlgn="auto">
              <a:spcAft>
                <a:spcPts val="0"/>
              </a:spcAft>
              <a:defRPr/>
            </a:pPr>
            <a:r>
              <a:rPr lang="en-US" sz="2500" cap="small" dirty="0" smtClean="0">
                <a:solidFill>
                  <a:srgbClr val="D34817"/>
                </a:solidFill>
              </a:rPr>
              <a:t>Livability Index Case Studies</a:t>
            </a:r>
            <a:endParaRPr lang="en-US" sz="2500" cap="small" dirty="0">
              <a:solidFill>
                <a:srgbClr val="D34817"/>
              </a:solidFill>
            </a:endParaRP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4267200"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759325"/>
            <a:ext cx="30289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425" y="1295400"/>
            <a:ext cx="4210050" cy="75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0450" y="2057400"/>
            <a:ext cx="4064000" cy="472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80963" y="6111875"/>
            <a:ext cx="6353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altLang="en-US" sz="1400" b="1">
                <a:solidFill>
                  <a:srgbClr val="000000"/>
                </a:solidFill>
              </a:rPr>
              <a:t>#FutureofHousing</a:t>
            </a:r>
          </a:p>
          <a:p>
            <a:pPr eaLnBrk="1" hangingPunct="1"/>
            <a:r>
              <a:rPr lang="en-US" altLang="en-US" sz="1400" b="1">
                <a:solidFill>
                  <a:srgbClr val="000000"/>
                </a:solidFill>
                <a:hlinkClick r:id="rId3"/>
              </a:rPr>
              <a:t>www.aarp.org/futureofhousing</a:t>
            </a:r>
            <a:endParaRPr lang="en-US" altLang="en-US" sz="1400" b="1">
              <a:solidFill>
                <a:srgbClr val="000000"/>
              </a:solidFill>
            </a:endParaRPr>
          </a:p>
          <a:p>
            <a:pPr eaLnBrk="1" hangingPunct="1"/>
            <a:r>
              <a:rPr lang="en-US" altLang="en-US" sz="1400" b="1">
                <a:solidFill>
                  <a:srgbClr val="FF0000"/>
                </a:solidFill>
                <a:hlinkClick r:id="rId4"/>
              </a:rPr>
              <a:t>www.theatlantic.com/housingfortomorrow</a:t>
            </a:r>
            <a:endParaRPr lang="en-US" altLang="en-US" sz="1400" b="1">
              <a:solidFill>
                <a:srgbClr val="FF0000"/>
              </a:solidFill>
            </a:endParaRPr>
          </a:p>
          <a:p>
            <a:pPr eaLnBrk="1" hangingPunct="1"/>
            <a:r>
              <a:rPr lang="en-US" altLang="en-US" sz="1400" b="1">
                <a:solidFill>
                  <a:srgbClr val="000000"/>
                </a:solidFill>
              </a:rPr>
              <a:t> </a:t>
            </a:r>
          </a:p>
        </p:txBody>
      </p:sp>
      <p:pic>
        <p:nvPicPr>
          <p:cNvPr id="450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1000"/>
            <a:ext cx="2411413" cy="99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452563"/>
            <a:ext cx="3876675" cy="250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501775"/>
            <a:ext cx="3886200"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138" y="4113213"/>
            <a:ext cx="4665662" cy="167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1138" y="4038600"/>
            <a:ext cx="36830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295400"/>
            <a:ext cx="8382000" cy="1600200"/>
          </a:xfrm>
        </p:spPr>
        <p:txBody>
          <a:bodyPr rtlCol="0">
            <a:normAutofit/>
          </a:bodyPr>
          <a:lstStyle/>
          <a:p>
            <a:pPr marL="182880" indent="-182880" fontAlgn="auto">
              <a:spcAft>
                <a:spcPts val="0"/>
              </a:spcAft>
              <a:buFont typeface="Arial" pitchFamily="34" charset="0"/>
              <a:buChar char="•"/>
              <a:defRPr/>
            </a:pPr>
            <a:r>
              <a:rPr lang="en-US" dirty="0" smtClean="0">
                <a:solidFill>
                  <a:schemeClr val="tx1">
                    <a:lumMod val="75000"/>
                    <a:lumOff val="25000"/>
                  </a:schemeClr>
                </a:solidFill>
              </a:rPr>
              <a:t>Nonprofit</a:t>
            </a:r>
            <a:r>
              <a:rPr lang="en-US" dirty="0">
                <a:solidFill>
                  <a:schemeClr val="tx1">
                    <a:lumMod val="75000"/>
                    <a:lumOff val="25000"/>
                  </a:schemeClr>
                </a:solidFill>
              </a:rPr>
              <a:t>, nonpartisan, social welfare organization </a:t>
            </a:r>
          </a:p>
          <a:p>
            <a:pPr marL="182880" indent="-182880" fontAlgn="auto">
              <a:spcAft>
                <a:spcPts val="0"/>
              </a:spcAft>
              <a:buFont typeface="Arial" pitchFamily="34" charset="0"/>
              <a:buChar char="•"/>
              <a:defRPr/>
            </a:pPr>
            <a:r>
              <a:rPr lang="en-US" dirty="0" smtClean="0">
                <a:solidFill>
                  <a:schemeClr val="tx1">
                    <a:lumMod val="75000"/>
                    <a:lumOff val="25000"/>
                  </a:schemeClr>
                </a:solidFill>
              </a:rPr>
              <a:t>Membership </a:t>
            </a:r>
            <a:r>
              <a:rPr lang="en-US" dirty="0">
                <a:solidFill>
                  <a:schemeClr val="tx1">
                    <a:lumMod val="75000"/>
                    <a:lumOff val="25000"/>
                  </a:schemeClr>
                </a:solidFill>
              </a:rPr>
              <a:t>of nearly 38 </a:t>
            </a:r>
            <a:r>
              <a:rPr lang="en-US" dirty="0" smtClean="0">
                <a:solidFill>
                  <a:schemeClr val="tx1">
                    <a:lumMod val="75000"/>
                    <a:lumOff val="25000"/>
                  </a:schemeClr>
                </a:solidFill>
              </a:rPr>
              <a:t>million</a:t>
            </a:r>
          </a:p>
          <a:p>
            <a:pPr marL="182880" indent="-182880" fontAlgn="auto">
              <a:spcAft>
                <a:spcPts val="0"/>
              </a:spcAft>
              <a:buFont typeface="Arial" pitchFamily="34" charset="0"/>
              <a:buChar char="•"/>
              <a:defRPr/>
            </a:pPr>
            <a:r>
              <a:rPr lang="en-US" dirty="0" smtClean="0">
                <a:solidFill>
                  <a:schemeClr val="tx1">
                    <a:lumMod val="75000"/>
                    <a:lumOff val="25000"/>
                  </a:schemeClr>
                </a:solidFill>
              </a:rPr>
              <a:t>Fights </a:t>
            </a:r>
            <a:r>
              <a:rPr lang="en-US" dirty="0">
                <a:solidFill>
                  <a:schemeClr val="tx1">
                    <a:lumMod val="75000"/>
                    <a:lumOff val="25000"/>
                  </a:schemeClr>
                </a:solidFill>
              </a:rPr>
              <a:t>for the issues that matter most to </a:t>
            </a:r>
            <a:r>
              <a:rPr lang="en-US" dirty="0" smtClean="0">
                <a:solidFill>
                  <a:schemeClr val="tx1">
                    <a:lumMod val="75000"/>
                    <a:lumOff val="25000"/>
                  </a:schemeClr>
                </a:solidFill>
              </a:rPr>
              <a:t>families</a:t>
            </a:r>
          </a:p>
          <a:p>
            <a:pPr marL="274320" lvl="1" indent="0" fontAlgn="auto">
              <a:spcAft>
                <a:spcPts val="0"/>
              </a:spcAft>
              <a:buFont typeface="Arial" pitchFamily="34" charset="0"/>
              <a:buNone/>
              <a:defRPr/>
            </a:pPr>
            <a:endParaRPr lang="en-US" sz="2800" dirty="0" smtClean="0">
              <a:solidFill>
                <a:schemeClr val="tx1">
                  <a:lumMod val="75000"/>
                  <a:lumOff val="25000"/>
                </a:schemeClr>
              </a:solidFill>
            </a:endParaRP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
            <a:ext cx="2819400"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25438" y="2895600"/>
            <a:ext cx="8534400" cy="1676400"/>
          </a:xfrm>
          <a:prstGeom prst="rect">
            <a:avLst/>
          </a:prstGeom>
        </p:spPr>
        <p:txBody>
          <a:bodyPr>
            <a:normAutofit fontScale="850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800" b="1" dirty="0" smtClean="0">
                <a:solidFill>
                  <a:schemeClr val="tx1">
                    <a:lumMod val="75000"/>
                    <a:lumOff val="25000"/>
                  </a:schemeClr>
                </a:solidFill>
              </a:rPr>
              <a:t>Public Policy Institute</a:t>
            </a:r>
          </a:p>
          <a:p>
            <a:pPr fontAlgn="auto">
              <a:spcAft>
                <a:spcPts val="0"/>
              </a:spcAft>
              <a:defRPr/>
            </a:pPr>
            <a:r>
              <a:rPr lang="en-US" dirty="0" smtClean="0">
                <a:solidFill>
                  <a:schemeClr val="tx1">
                    <a:lumMod val="75000"/>
                    <a:lumOff val="25000"/>
                  </a:schemeClr>
                </a:solidFill>
              </a:rPr>
              <a:t>Research, analysis, policy</a:t>
            </a:r>
          </a:p>
          <a:p>
            <a:pPr fontAlgn="auto">
              <a:spcAft>
                <a:spcPts val="0"/>
              </a:spcAft>
              <a:defRPr/>
            </a:pPr>
            <a:endParaRPr lang="en-US" sz="500" dirty="0" smtClean="0">
              <a:solidFill>
                <a:schemeClr val="tx1">
                  <a:lumMod val="75000"/>
                  <a:lumOff val="25000"/>
                </a:schemeClr>
              </a:solidFill>
            </a:endParaRPr>
          </a:p>
          <a:p>
            <a:pPr fontAlgn="auto">
              <a:spcAft>
                <a:spcPts val="0"/>
              </a:spcAft>
              <a:defRPr/>
            </a:pPr>
            <a:r>
              <a:rPr lang="en-US" dirty="0" smtClean="0">
                <a:solidFill>
                  <a:schemeClr val="tx1">
                    <a:lumMod val="75000"/>
                    <a:lumOff val="25000"/>
                  </a:schemeClr>
                </a:solidFill>
              </a:rPr>
              <a:t>Social security, long-term care, health, financial security</a:t>
            </a:r>
          </a:p>
          <a:p>
            <a:pPr fontAlgn="auto">
              <a:spcAft>
                <a:spcPts val="0"/>
              </a:spcAft>
              <a:defRPr/>
            </a:pPr>
            <a:endParaRPr lang="en-US" sz="600" dirty="0" smtClean="0">
              <a:solidFill>
                <a:schemeClr val="tx1">
                  <a:lumMod val="75000"/>
                  <a:lumOff val="25000"/>
                </a:schemeClr>
              </a:solidFill>
            </a:endParaRPr>
          </a:p>
          <a:p>
            <a:pPr fontAlgn="auto">
              <a:spcAft>
                <a:spcPts val="0"/>
              </a:spcAft>
              <a:defRPr/>
            </a:pPr>
            <a:r>
              <a:rPr lang="en-US" dirty="0" smtClean="0">
                <a:solidFill>
                  <a:schemeClr val="tx1">
                    <a:lumMod val="75000"/>
                    <a:lumOff val="25000"/>
                  </a:schemeClr>
                </a:solidFill>
              </a:rPr>
              <a:t>Strategies and solutions to improve the quality of life for older Americans</a:t>
            </a:r>
            <a:endParaRPr lang="en-US" dirty="0">
              <a:solidFill>
                <a:schemeClr val="tx1">
                  <a:lumMod val="75000"/>
                  <a:lumOff val="25000"/>
                </a:schemeClr>
              </a:solidFill>
            </a:endParaRPr>
          </a:p>
        </p:txBody>
      </p:sp>
      <p:sp>
        <p:nvSpPr>
          <p:cNvPr id="7" name="Content Placeholder 2"/>
          <p:cNvSpPr txBox="1">
            <a:spLocks/>
          </p:cNvSpPr>
          <p:nvPr/>
        </p:nvSpPr>
        <p:spPr>
          <a:xfrm>
            <a:off x="325438" y="4724400"/>
            <a:ext cx="8686800" cy="2057400"/>
          </a:xfrm>
          <a:prstGeom prst="rect">
            <a:avLst/>
          </a:prstGeom>
        </p:spPr>
        <p:txBody>
          <a:bodyPr lIns="91407" tIns="45704" rIns="91407" bIns="45704">
            <a:normAutofit lnSpcReduction="10000"/>
          </a:bodyPr>
          <a:lstStyle>
            <a:lvl1pPr marL="182816" indent="-182816" algn="l" defTabSz="914079"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039" indent="-182816" algn="l" defTabSz="914079"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264" indent="-182816" algn="l" defTabSz="914079"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486" indent="-182816" algn="l" defTabSz="914079"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303" indent="-137112" algn="l" defTabSz="914079"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119" indent="-182816" algn="l" defTabSz="914079"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3935" indent="-182816" algn="l" defTabSz="914079"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6751" indent="-182816" algn="l" defTabSz="914079"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19566" indent="-182816" algn="l" defTabSz="914079"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b="1" i="1" dirty="0" smtClean="0">
                <a:solidFill>
                  <a:schemeClr val="tx1">
                    <a:lumMod val="75000"/>
                    <a:lumOff val="25000"/>
                  </a:schemeClr>
                </a:solidFill>
              </a:rPr>
              <a:t>Livable Communities Team</a:t>
            </a:r>
          </a:p>
          <a:p>
            <a:pPr fontAlgn="auto">
              <a:spcAft>
                <a:spcPts val="0"/>
              </a:spcAft>
              <a:defRPr/>
            </a:pPr>
            <a:r>
              <a:rPr lang="en-US" dirty="0" smtClean="0">
                <a:solidFill>
                  <a:schemeClr val="tx1">
                    <a:lumMod val="75000"/>
                    <a:lumOff val="25000"/>
                  </a:schemeClr>
                </a:solidFill>
              </a:rPr>
              <a:t>Promote the development of safe, accessible, vibrant communities</a:t>
            </a:r>
          </a:p>
          <a:p>
            <a:pPr fontAlgn="auto">
              <a:spcAft>
                <a:spcPts val="0"/>
              </a:spcAft>
              <a:defRPr/>
            </a:pPr>
            <a:r>
              <a:rPr lang="en-US" dirty="0" smtClean="0">
                <a:solidFill>
                  <a:schemeClr val="tx1">
                    <a:lumMod val="75000"/>
                    <a:lumOff val="25000"/>
                  </a:schemeClr>
                </a:solidFill>
              </a:rPr>
              <a:t>Policy areas: land use, housing, transportation, broadband</a:t>
            </a:r>
          </a:p>
          <a:p>
            <a:pPr fontAlgn="auto">
              <a:spcAft>
                <a:spcPts val="0"/>
              </a:spcAft>
              <a:defRPr/>
            </a:pPr>
            <a:r>
              <a:rPr lang="en-US" dirty="0" smtClean="0">
                <a:solidFill>
                  <a:schemeClr val="tx1">
                    <a:lumMod val="75000"/>
                    <a:lumOff val="25000"/>
                  </a:schemeClr>
                </a:solidFill>
              </a:rPr>
              <a:t>Aging in communities</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350838"/>
            <a:ext cx="8229600" cy="868362"/>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defTabSz="457200" fontAlgn="auto">
              <a:spcAft>
                <a:spcPts val="0"/>
              </a:spcAft>
              <a:defRPr/>
            </a:pPr>
            <a:r>
              <a:rPr lang="en-US" sz="2800" cap="small" dirty="0">
                <a:solidFill>
                  <a:srgbClr val="D34817"/>
                </a:solidFill>
              </a:rPr>
              <a:t>For More Information</a:t>
            </a:r>
          </a:p>
        </p:txBody>
      </p:sp>
      <p:sp>
        <p:nvSpPr>
          <p:cNvPr id="47107" name="Text Placeholder 3"/>
          <p:cNvSpPr txBox="1">
            <a:spLocks/>
          </p:cNvSpPr>
          <p:nvPr/>
        </p:nvSpPr>
        <p:spPr bwMode="auto">
          <a:xfrm>
            <a:off x="228600" y="13716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730250" indent="-182563">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187450" indent="-136525">
              <a:spcBef>
                <a:spcPct val="20000"/>
              </a:spcBef>
              <a:buClr>
                <a:schemeClr val="accent1"/>
              </a:buClr>
              <a:buSzPct val="100000"/>
              <a:buFont typeface="Arial" charset="0"/>
              <a:buChar char="•"/>
              <a:defRPr sz="1400">
                <a:solidFill>
                  <a:schemeClr val="tx1"/>
                </a:solidFill>
                <a:latin typeface="Arial" charset="0"/>
              </a:defRPr>
            </a:lvl5pPr>
            <a:lvl6pPr marL="1644650" indent="-136525" fontAlgn="base">
              <a:spcBef>
                <a:spcPct val="20000"/>
              </a:spcBef>
              <a:spcAft>
                <a:spcPct val="0"/>
              </a:spcAft>
              <a:buClr>
                <a:schemeClr val="accent1"/>
              </a:buClr>
              <a:buSzPct val="100000"/>
              <a:buFont typeface="Arial" charset="0"/>
              <a:buChar char="•"/>
              <a:defRPr sz="1400">
                <a:solidFill>
                  <a:schemeClr val="tx1"/>
                </a:solidFill>
                <a:latin typeface="Arial" charset="0"/>
              </a:defRPr>
            </a:lvl6pPr>
            <a:lvl7pPr marL="2101850" indent="-136525" fontAlgn="base">
              <a:spcBef>
                <a:spcPct val="20000"/>
              </a:spcBef>
              <a:spcAft>
                <a:spcPct val="0"/>
              </a:spcAft>
              <a:buClr>
                <a:schemeClr val="accent1"/>
              </a:buClr>
              <a:buSzPct val="100000"/>
              <a:buFont typeface="Arial" charset="0"/>
              <a:buChar char="•"/>
              <a:defRPr sz="1400">
                <a:solidFill>
                  <a:schemeClr val="tx1"/>
                </a:solidFill>
                <a:latin typeface="Arial" charset="0"/>
              </a:defRPr>
            </a:lvl7pPr>
            <a:lvl8pPr marL="2559050" indent="-136525" fontAlgn="base">
              <a:spcBef>
                <a:spcPct val="20000"/>
              </a:spcBef>
              <a:spcAft>
                <a:spcPct val="0"/>
              </a:spcAft>
              <a:buClr>
                <a:schemeClr val="accent1"/>
              </a:buClr>
              <a:buSzPct val="100000"/>
              <a:buFont typeface="Arial" charset="0"/>
              <a:buChar char="•"/>
              <a:defRPr sz="1400">
                <a:solidFill>
                  <a:schemeClr val="tx1"/>
                </a:solidFill>
                <a:latin typeface="Arial" charset="0"/>
              </a:defRPr>
            </a:lvl8pPr>
            <a:lvl9pPr marL="3016250" indent="-136525" fontAlgn="base">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buClr>
                <a:srgbClr val="C00000"/>
              </a:buClr>
              <a:buFont typeface="Arial" charset="0"/>
              <a:buNone/>
            </a:pPr>
            <a:endParaRPr lang="en-US" altLang="en-US" sz="900" b="1">
              <a:solidFill>
                <a:srgbClr val="404040"/>
              </a:solidFill>
              <a:latin typeface="Verdana" pitchFamily="34" charset="0"/>
              <a:ea typeface="Verdana" pitchFamily="34" charset="0"/>
              <a:cs typeface="Verdana" pitchFamily="34" charset="0"/>
            </a:endParaRPr>
          </a:p>
          <a:p>
            <a:pPr eaLnBrk="1" hangingPunct="1">
              <a:buClr>
                <a:srgbClr val="C00000"/>
              </a:buClr>
              <a:buFont typeface="Arial" charset="0"/>
              <a:buNone/>
            </a:pPr>
            <a:r>
              <a:rPr lang="en-US" altLang="en-US" sz="2000" b="1" u="sng">
                <a:solidFill>
                  <a:srgbClr val="404040"/>
                </a:solidFill>
                <a:latin typeface="Verdana" pitchFamily="34" charset="0"/>
                <a:ea typeface="Verdana" pitchFamily="34" charset="0"/>
                <a:cs typeface="Verdana" pitchFamily="34" charset="0"/>
              </a:rPr>
              <a:t>The Livability Index</a:t>
            </a:r>
          </a:p>
          <a:p>
            <a:pPr eaLnBrk="1" hangingPunct="1">
              <a:buClr>
                <a:srgbClr val="C00000"/>
              </a:buClr>
              <a:buFont typeface="Arial" charset="0"/>
              <a:buNone/>
            </a:pPr>
            <a:r>
              <a:rPr lang="en-US" altLang="en-US" sz="2000" b="1">
                <a:solidFill>
                  <a:srgbClr val="404040"/>
                </a:solidFill>
                <a:latin typeface="Verdana" pitchFamily="34" charset="0"/>
                <a:ea typeface="Verdana" pitchFamily="34" charset="0"/>
                <a:cs typeface="Verdana" pitchFamily="34" charset="0"/>
              </a:rPr>
              <a:t>www.aarp.org/livabilityindex </a:t>
            </a:r>
          </a:p>
          <a:p>
            <a:pPr eaLnBrk="1" hangingPunct="1">
              <a:buClr>
                <a:srgbClr val="C00000"/>
              </a:buClr>
              <a:buFont typeface="Arial" charset="0"/>
              <a:buNone/>
            </a:pPr>
            <a:r>
              <a:rPr lang="en-US" altLang="en-US" sz="2000" b="1">
                <a:solidFill>
                  <a:srgbClr val="404040"/>
                </a:solidFill>
                <a:latin typeface="Verdana" pitchFamily="34" charset="0"/>
                <a:ea typeface="Verdana" pitchFamily="34" charset="0"/>
                <a:cs typeface="Verdana" pitchFamily="34" charset="0"/>
              </a:rPr>
              <a:t>#LivIndex</a:t>
            </a:r>
          </a:p>
          <a:p>
            <a:pPr eaLnBrk="1" hangingPunct="1">
              <a:buClr>
                <a:srgbClr val="C00000"/>
              </a:buClr>
              <a:buFont typeface="Arial" charset="0"/>
              <a:buNone/>
            </a:pPr>
            <a:endParaRPr lang="en-US" altLang="en-US" sz="2000">
              <a:solidFill>
                <a:srgbClr val="404040"/>
              </a:solidFill>
              <a:latin typeface="Verdana" pitchFamily="34" charset="0"/>
              <a:ea typeface="Verdana" pitchFamily="34" charset="0"/>
              <a:cs typeface="Verdana" pitchFamily="34" charset="0"/>
            </a:endParaRPr>
          </a:p>
          <a:p>
            <a:pPr eaLnBrk="1" hangingPunct="1">
              <a:buClr>
                <a:srgbClr val="C00000"/>
              </a:buClr>
              <a:buFont typeface="Arial" charset="0"/>
              <a:buNone/>
            </a:pPr>
            <a:endParaRPr lang="en-US" altLang="en-US" sz="900">
              <a:solidFill>
                <a:srgbClr val="404040"/>
              </a:solidFill>
              <a:latin typeface="Verdana" pitchFamily="34" charset="0"/>
              <a:ea typeface="Verdana" pitchFamily="34" charset="0"/>
              <a:cs typeface="Verdana" pitchFamily="34" charset="0"/>
            </a:endParaRPr>
          </a:p>
          <a:p>
            <a:pPr eaLnBrk="1" hangingPunct="1">
              <a:buClr>
                <a:srgbClr val="C00000"/>
              </a:buClr>
              <a:buFont typeface="Arial" charset="0"/>
              <a:buNone/>
            </a:pPr>
            <a:r>
              <a:rPr lang="en-US" altLang="en-US" sz="2000" b="1" u="sng">
                <a:solidFill>
                  <a:srgbClr val="404040"/>
                </a:solidFill>
                <a:latin typeface="Verdana" pitchFamily="34" charset="0"/>
                <a:ea typeface="Verdana" pitchFamily="34" charset="0"/>
                <a:cs typeface="Verdana" pitchFamily="34" charset="0"/>
              </a:rPr>
              <a:t>Livable Communities Research and Policy Solutions</a:t>
            </a:r>
          </a:p>
          <a:p>
            <a:pPr eaLnBrk="1" hangingPunct="1">
              <a:buClr>
                <a:srgbClr val="C00000"/>
              </a:buClr>
              <a:buFont typeface="Arial" charset="0"/>
              <a:buNone/>
            </a:pPr>
            <a:r>
              <a:rPr lang="en-US" altLang="en-US" sz="2000" b="1">
                <a:solidFill>
                  <a:srgbClr val="404040"/>
                </a:solidFill>
                <a:latin typeface="Verdana" pitchFamily="34" charset="0"/>
                <a:ea typeface="Verdana" pitchFamily="34" charset="0"/>
                <a:cs typeface="Verdana" pitchFamily="34" charset="0"/>
              </a:rPr>
              <a:t>www.aarp.org/livablepolicy</a:t>
            </a:r>
          </a:p>
          <a:p>
            <a:pPr eaLnBrk="1" hangingPunct="1">
              <a:buClr>
                <a:srgbClr val="C00000"/>
              </a:buClr>
              <a:buFont typeface="Arial" charset="0"/>
              <a:buNone/>
            </a:pPr>
            <a:r>
              <a:rPr lang="en-US" altLang="en-US" sz="2000" b="1">
                <a:solidFill>
                  <a:srgbClr val="404040"/>
                </a:solidFill>
                <a:latin typeface="Verdana" pitchFamily="34" charset="0"/>
                <a:ea typeface="Verdana" pitchFamily="34" charset="0"/>
                <a:cs typeface="Verdana" pitchFamily="34" charset="0"/>
              </a:rPr>
              <a:t>@AARPpolicy</a:t>
            </a:r>
          </a:p>
          <a:p>
            <a:pPr eaLnBrk="1" hangingPunct="1">
              <a:buClr>
                <a:srgbClr val="C00000"/>
              </a:buClr>
              <a:buFont typeface="Arial" charset="0"/>
              <a:buNone/>
            </a:pPr>
            <a:endParaRPr lang="en-US" altLang="en-US" sz="2000" b="1">
              <a:solidFill>
                <a:srgbClr val="404040"/>
              </a:solidFill>
              <a:latin typeface="Verdana" pitchFamily="34" charset="0"/>
              <a:ea typeface="Verdana" pitchFamily="34" charset="0"/>
              <a:cs typeface="Verdana" pitchFamily="34" charset="0"/>
            </a:endParaRPr>
          </a:p>
          <a:p>
            <a:pPr algn="ctr" eaLnBrk="1" hangingPunct="1">
              <a:buClr>
                <a:srgbClr val="C00000"/>
              </a:buClr>
              <a:buFont typeface="Arial" charset="0"/>
              <a:buNone/>
            </a:pPr>
            <a:r>
              <a:rPr lang="en-US" altLang="en-US" sz="3200" b="1">
                <a:solidFill>
                  <a:srgbClr val="404040"/>
                </a:solidFill>
                <a:latin typeface="Verdana" pitchFamily="34" charset="0"/>
                <a:ea typeface="Verdana" pitchFamily="34" charset="0"/>
                <a:cs typeface="Verdana" pitchFamily="34" charset="0"/>
              </a:rPr>
              <a:t>www.aarp.org/livable</a:t>
            </a:r>
          </a:p>
          <a:p>
            <a:pPr eaLnBrk="1" hangingPunct="1">
              <a:buClr>
                <a:srgbClr val="C00000"/>
              </a:buClr>
              <a:buFont typeface="Arial" charset="0"/>
              <a:buNone/>
            </a:pPr>
            <a:endParaRPr lang="en-US" altLang="en-US" sz="900">
              <a:solidFill>
                <a:srgbClr val="404040"/>
              </a:solidFill>
              <a:latin typeface="Verdana" pitchFamily="34" charset="0"/>
              <a:ea typeface="Verdana" pitchFamily="34" charset="0"/>
              <a:cs typeface="Verdana" pitchFamily="34" charset="0"/>
            </a:endParaRPr>
          </a:p>
          <a:p>
            <a:pPr eaLnBrk="1" hangingPunct="1">
              <a:buFont typeface="Arial" charset="0"/>
              <a:buNone/>
            </a:pPr>
            <a:endParaRPr lang="en-US" altLang="en-US" sz="280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5"/>
          <p:cNvGraphicFramePr>
            <a:graphicFrameLocks noChangeAspect="1"/>
          </p:cNvGraphicFramePr>
          <p:nvPr/>
        </p:nvGraphicFramePr>
        <p:xfrm>
          <a:off x="0" y="0"/>
          <a:ext cx="9144000" cy="6859588"/>
        </p:xfrm>
        <a:graphic>
          <a:graphicData uri="http://schemas.openxmlformats.org/presentationml/2006/ole">
            <mc:AlternateContent xmlns:mc="http://schemas.openxmlformats.org/markup-compatibility/2006">
              <mc:Choice xmlns:v="urn:schemas-microsoft-com:vml" Requires="v">
                <p:oleObj spid="_x0000_s17413" name="Bitmap Image" r:id="rId4" imgW="6857143" imgH="5144218" progId="Paint.Picture">
                  <p:embed/>
                </p:oleObj>
              </mc:Choice>
              <mc:Fallback>
                <p:oleObj name="Bitmap Image" r:id="rId4" imgW="6857143" imgH="5144218"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ontent Placeholder 2"/>
          <p:cNvSpPr>
            <a:spLocks noGrp="1"/>
          </p:cNvSpPr>
          <p:nvPr>
            <p:ph idx="1"/>
          </p:nvPr>
        </p:nvSpPr>
        <p:spPr>
          <a:xfrm>
            <a:off x="17463" y="4032250"/>
            <a:ext cx="9167812" cy="2819400"/>
          </a:xfrm>
          <a:solidFill>
            <a:schemeClr val="accent6">
              <a:lumMod val="40000"/>
              <a:lumOff val="60000"/>
              <a:alpha val="83000"/>
            </a:schemeClr>
          </a:solidFill>
        </p:spPr>
        <p:txBody>
          <a:bodyPr rtlCol="0">
            <a:noAutofit/>
          </a:bodyPr>
          <a:lstStyle/>
          <a:p>
            <a:pPr marL="0" indent="0" algn="ctr" fontAlgn="auto">
              <a:spcAft>
                <a:spcPts val="0"/>
              </a:spcAft>
              <a:buFont typeface="Arial" pitchFamily="34" charset="0"/>
              <a:buNone/>
              <a:defRPr/>
            </a:pPr>
            <a:endParaRPr lang="en-US" sz="500" dirty="0" smtClean="0">
              <a:solidFill>
                <a:schemeClr val="bg1"/>
              </a:solidFill>
            </a:endParaRPr>
          </a:p>
          <a:p>
            <a:pPr marL="0" indent="0" algn="ctr" fontAlgn="auto">
              <a:spcAft>
                <a:spcPts val="0"/>
              </a:spcAft>
              <a:buFont typeface="Arial" pitchFamily="34" charset="0"/>
              <a:buNone/>
              <a:defRPr/>
            </a:pPr>
            <a:r>
              <a:rPr lang="en-US" sz="2200" b="1" dirty="0" smtClean="0"/>
              <a:t>“A </a:t>
            </a:r>
            <a:r>
              <a:rPr lang="en-US" sz="2200" b="1" dirty="0"/>
              <a:t>livable community is one that is safe and secure, has affordable </a:t>
            </a:r>
            <a:r>
              <a:rPr lang="en-US" sz="2200" b="1" dirty="0" smtClean="0"/>
              <a:t>and appropriate </a:t>
            </a:r>
            <a:r>
              <a:rPr lang="en-US" sz="2200" b="1" dirty="0"/>
              <a:t>housing and transportation options, and offers </a:t>
            </a:r>
            <a:r>
              <a:rPr lang="en-US" sz="2200" b="1" dirty="0" smtClean="0"/>
              <a:t>supportive community </a:t>
            </a:r>
            <a:r>
              <a:rPr lang="en-US" sz="2200" b="1" dirty="0"/>
              <a:t>features and services. Once in place, those resources </a:t>
            </a:r>
            <a:r>
              <a:rPr lang="en-US" sz="2200" b="1" dirty="0" smtClean="0"/>
              <a:t>enhance personal </a:t>
            </a:r>
            <a:r>
              <a:rPr lang="en-US" sz="2200" b="1" dirty="0"/>
              <a:t>independence; allow residents to age in place; and </a:t>
            </a:r>
            <a:r>
              <a:rPr lang="en-US" sz="2200" b="1" dirty="0" smtClean="0"/>
              <a:t>foster residents</a:t>
            </a:r>
            <a:r>
              <a:rPr lang="en-US" sz="2200" b="1" dirty="0"/>
              <a:t>’ engagement in the community’s civic, economic, and social life</a:t>
            </a:r>
            <a:r>
              <a:rPr lang="en-US" sz="2200" b="1" dirty="0" smtClean="0"/>
              <a:t>.”</a:t>
            </a:r>
          </a:p>
          <a:p>
            <a:pPr marL="0" indent="0" algn="r" fontAlgn="auto">
              <a:spcAft>
                <a:spcPts val="0"/>
              </a:spcAft>
              <a:buFont typeface="Arial" pitchFamily="34" charset="0"/>
              <a:buNone/>
              <a:defRPr/>
            </a:pPr>
            <a:r>
              <a:rPr lang="en-US" sz="2200" i="1" dirty="0"/>
              <a:t>	</a:t>
            </a:r>
            <a:r>
              <a:rPr lang="en-US" sz="2200" i="1" dirty="0" smtClean="0"/>
              <a:t>			</a:t>
            </a:r>
            <a:r>
              <a:rPr lang="en-US" sz="2200" i="1" dirty="0" smtClean="0">
                <a:solidFill>
                  <a:schemeClr val="accent1"/>
                </a:solidFill>
              </a:rPr>
              <a:t>—AARP Public Policy Institute</a:t>
            </a:r>
            <a:endParaRPr lang="en-US" sz="2200" dirty="0">
              <a:solidFill>
                <a:schemeClr val="accent1"/>
              </a:solidFill>
            </a:endParaRPr>
          </a:p>
        </p:txBody>
      </p:sp>
      <p:sp>
        <p:nvSpPr>
          <p:cNvPr id="5" name="Title 1"/>
          <p:cNvSpPr>
            <a:spLocks noGrp="1"/>
          </p:cNvSpPr>
          <p:nvPr>
            <p:ph type="title"/>
          </p:nvPr>
        </p:nvSpPr>
        <p:spPr>
          <a:xfrm>
            <a:off x="457200" y="152400"/>
            <a:ext cx="8229600" cy="639763"/>
          </a:xfrm>
          <a:solidFill>
            <a:schemeClr val="accent6">
              <a:lumMod val="40000"/>
              <a:lumOff val="60000"/>
              <a:alpha val="63000"/>
            </a:schemeClr>
          </a:solidFill>
        </p:spPr>
        <p:txBody>
          <a:bodyPr>
            <a:normAutofit fontScale="90000"/>
          </a:bodyPr>
          <a:lstStyle/>
          <a:p>
            <a:pPr fontAlgn="auto">
              <a:spcAft>
                <a:spcPts val="0"/>
              </a:spcAft>
              <a:defRPr/>
            </a:pPr>
            <a:r>
              <a:rPr lang="en-US" b="1" cap="small" dirty="0">
                <a:solidFill>
                  <a:schemeClr val="accent1"/>
                </a:solidFill>
              </a:rPr>
              <a:t>What is a Livable Community?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0" y="3581400"/>
            <a:ext cx="3149599"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133600"/>
            <a:ext cx="3270477" cy="2172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7"/>
          <p:cNvSpPr txBox="1">
            <a:spLocks/>
          </p:cNvSpPr>
          <p:nvPr/>
        </p:nvSpPr>
        <p:spPr>
          <a:xfrm>
            <a:off x="304800" y="1905000"/>
            <a:ext cx="3962400" cy="2286000"/>
          </a:xfrm>
          <a:prstGeom prst="rect">
            <a:avLst/>
          </a:prstGeom>
        </p:spPr>
        <p:txBody>
          <a:bodyPr anchor="ctr"/>
          <a:lstStyle>
            <a:defPPr>
              <a:defRPr lang="en-US"/>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auto">
              <a:spcBef>
                <a:spcPts val="0"/>
              </a:spcBef>
              <a:spcAft>
                <a:spcPts val="0"/>
              </a:spcAft>
              <a:buFont typeface="Arial" panose="020B0604020202020204" pitchFamily="34" charset="0"/>
              <a:buChar char="•"/>
              <a:defRPr/>
            </a:pPr>
            <a:r>
              <a:rPr lang="en-US" sz="1800" dirty="0" smtClean="0">
                <a:solidFill>
                  <a:schemeClr val="tx1">
                    <a:lumMod val="75000"/>
                    <a:lumOff val="25000"/>
                  </a:schemeClr>
                </a:solidFill>
              </a:rPr>
              <a:t>Research has shown that most people would like to age in their homes and communities.</a:t>
            </a:r>
          </a:p>
          <a:p>
            <a:pPr fontAlgn="auto">
              <a:spcBef>
                <a:spcPts val="0"/>
              </a:spcBef>
              <a:spcAft>
                <a:spcPts val="0"/>
              </a:spcAft>
              <a:defRPr/>
            </a:pPr>
            <a:endParaRPr lang="en-US" sz="1800" dirty="0" smtClean="0">
              <a:solidFill>
                <a:schemeClr val="tx1">
                  <a:lumMod val="75000"/>
                  <a:lumOff val="25000"/>
                </a:schemeClr>
              </a:solidFill>
            </a:endParaRPr>
          </a:p>
          <a:p>
            <a:pPr marL="342900" indent="-342900" fontAlgn="auto">
              <a:spcBef>
                <a:spcPts val="0"/>
              </a:spcBef>
              <a:spcAft>
                <a:spcPts val="0"/>
              </a:spcAft>
              <a:buFont typeface="Arial" panose="020B0604020202020204" pitchFamily="34" charset="0"/>
              <a:buChar char="•"/>
              <a:defRPr/>
            </a:pPr>
            <a:r>
              <a:rPr lang="en-US" sz="1800" dirty="0" smtClean="0">
                <a:solidFill>
                  <a:schemeClr val="tx1">
                    <a:lumMod val="75000"/>
                    <a:lumOff val="25000"/>
                  </a:schemeClr>
                </a:solidFill>
              </a:rPr>
              <a:t>Unfortunately, many of America’s communities do not adequately support residents across the age spectrum in realizing their fullest potential.</a:t>
            </a:r>
          </a:p>
        </p:txBody>
      </p:sp>
      <p:sp>
        <p:nvSpPr>
          <p:cNvPr id="9" name="Text Placeholder 7"/>
          <p:cNvSpPr txBox="1">
            <a:spLocks/>
          </p:cNvSpPr>
          <p:nvPr/>
        </p:nvSpPr>
        <p:spPr>
          <a:xfrm>
            <a:off x="323850" y="4267200"/>
            <a:ext cx="4552950" cy="1447800"/>
          </a:xfrm>
          <a:prstGeom prst="rect">
            <a:avLst/>
          </a:prstGeom>
        </p:spPr>
        <p:txBody>
          <a:bodyPr anchor="ctr"/>
          <a:lstStyle>
            <a:defPPr>
              <a:defRPr lang="en-US"/>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800" b="1" dirty="0" smtClean="0">
                <a:solidFill>
                  <a:schemeClr val="tx1">
                    <a:lumMod val="75000"/>
                    <a:lumOff val="25000"/>
                  </a:schemeClr>
                </a:solidFill>
              </a:rPr>
              <a:t>The Livability Index provides insight to catalyze community conversations that can lead to positive change.</a:t>
            </a:r>
            <a:endParaRPr lang="en-US" sz="1800" dirty="0">
              <a:solidFill>
                <a:schemeClr val="tx1">
                  <a:lumMod val="75000"/>
                  <a:lumOff val="25000"/>
                </a:schemeClr>
              </a:solidFill>
            </a:endParaRPr>
          </a:p>
        </p:txBody>
      </p:sp>
      <p:sp>
        <p:nvSpPr>
          <p:cNvPr id="11"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The Livability Index</a:t>
            </a:r>
            <a:endParaRPr lang="en-US" sz="3200" cap="small" dirty="0">
              <a:solidFill>
                <a:srgbClr val="D34817"/>
              </a:solidFill>
            </a:endParaRPr>
          </a:p>
        </p:txBody>
      </p:sp>
      <p:cxnSp>
        <p:nvCxnSpPr>
          <p:cNvPr id="12" name="Straight Connector 11"/>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0188" y="1349375"/>
            <a:ext cx="52562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Why was the Livability Index created?</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16764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The Livability Index</a:t>
            </a:r>
            <a:endParaRPr lang="en-US" sz="3200" cap="small" dirty="0">
              <a:solidFill>
                <a:srgbClr val="D34817"/>
              </a:solidFill>
            </a:endParaRPr>
          </a:p>
        </p:txBody>
      </p:sp>
      <p:sp>
        <p:nvSpPr>
          <p:cNvPr id="8" name="TextBox 7"/>
          <p:cNvSpPr txBox="1"/>
          <p:nvPr/>
        </p:nvSpPr>
        <p:spPr>
          <a:xfrm>
            <a:off x="230188" y="1276350"/>
            <a:ext cx="55610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Why was the Livability Index created?</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cxnSp>
        <p:nvCxnSpPr>
          <p:cNvPr id="9" name="Straight Connector 8"/>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88" y="1349375"/>
            <a:ext cx="55610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Categories &amp; Attributes</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sp>
        <p:nvSpPr>
          <p:cNvPr id="24"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The Livability Index</a:t>
            </a:r>
            <a:endParaRPr lang="en-US" sz="3200" cap="small" dirty="0">
              <a:solidFill>
                <a:srgbClr val="D34817"/>
              </a:solidFill>
            </a:endParaRPr>
          </a:p>
        </p:txBody>
      </p:sp>
      <p:graphicFrame>
        <p:nvGraphicFramePr>
          <p:cNvPr id="7" name="Diagram 6"/>
          <p:cNvGraphicFramePr/>
          <p:nvPr/>
        </p:nvGraphicFramePr>
        <p:xfrm>
          <a:off x="76200" y="1752600"/>
          <a:ext cx="9019090" cy="2394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p:cNvGraphicFramePr/>
          <p:nvPr/>
        </p:nvGraphicFramePr>
        <p:xfrm>
          <a:off x="152400" y="4191000"/>
          <a:ext cx="88392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9" name="Straight Connector 28"/>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2438400"/>
            <a:ext cx="3074987"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4"/>
          <p:cNvSpPr txBox="1">
            <a:spLocks noChangeArrowheads="1"/>
          </p:cNvSpPr>
          <p:nvPr/>
        </p:nvSpPr>
        <p:spPr bwMode="auto">
          <a:xfrm>
            <a:off x="7059613" y="5562600"/>
            <a:ext cx="1855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r>
              <a:rPr lang="en-US" altLang="en-US" sz="800"/>
              <a:t>Source:propay.com</a:t>
            </a:r>
          </a:p>
        </p:txBody>
      </p:sp>
      <p:graphicFrame>
        <p:nvGraphicFramePr>
          <p:cNvPr id="4" name="Diagram 3"/>
          <p:cNvGraphicFramePr/>
          <p:nvPr/>
        </p:nvGraphicFramePr>
        <p:xfrm>
          <a:off x="228600" y="2133600"/>
          <a:ext cx="6172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28600" y="2057400"/>
            <a:ext cx="6324600" cy="584200"/>
          </a:xfrm>
          <a:prstGeom prst="rect">
            <a:avLst/>
          </a:prstGeom>
          <a:noFill/>
        </p:spPr>
        <p:txBody>
          <a:bodyPr>
            <a:spAutoFit/>
          </a:bodyPr>
          <a:lstStyle/>
          <a:p>
            <a:pPr eaLnBrk="1" fontAlgn="auto" hangingPunct="1">
              <a:spcBef>
                <a:spcPts val="0"/>
              </a:spcBef>
              <a:spcAft>
                <a:spcPts val="0"/>
              </a:spcAft>
              <a:defRPr/>
            </a:pPr>
            <a:r>
              <a:rPr lang="en-US" sz="1600" b="1" dirty="0">
                <a:solidFill>
                  <a:schemeClr val="tx1">
                    <a:lumMod val="75000"/>
                    <a:lumOff val="25000"/>
                  </a:schemeClr>
                </a:solidFill>
                <a:latin typeface="+mn-lt"/>
              </a:rPr>
              <a:t>Metrics and policies are the indicators used to measure livability.  They are drawn from over 50 sources of data. </a:t>
            </a:r>
            <a:endParaRPr lang="en-US" sz="1600" b="1" dirty="0">
              <a:solidFill>
                <a:schemeClr val="tx1">
                  <a:lumMod val="75000"/>
                  <a:lumOff val="25000"/>
                </a:schemeClr>
              </a:solidFill>
              <a:latin typeface="+mn-lt"/>
            </a:endParaRPr>
          </a:p>
        </p:txBody>
      </p:sp>
      <p:sp>
        <p:nvSpPr>
          <p:cNvPr id="27"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The Livability Index</a:t>
            </a:r>
            <a:endParaRPr lang="en-US" sz="3200" cap="small" dirty="0">
              <a:solidFill>
                <a:srgbClr val="D34817"/>
              </a:solidFill>
            </a:endParaRPr>
          </a:p>
        </p:txBody>
      </p:sp>
      <p:sp>
        <p:nvSpPr>
          <p:cNvPr id="29" name="TextBox 28"/>
          <p:cNvSpPr txBox="1"/>
          <p:nvPr/>
        </p:nvSpPr>
        <p:spPr>
          <a:xfrm>
            <a:off x="230188" y="1349375"/>
            <a:ext cx="55610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Metrics &amp; Policies</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cxnSp>
        <p:nvCxnSpPr>
          <p:cNvPr id="30" name="Straight Connector 29"/>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90600"/>
            <a:ext cx="8229600" cy="609600"/>
          </a:xfrm>
          <a:prstGeom prst="rect">
            <a:avLst/>
          </a:prstGeom>
        </p:spPr>
        <p:txBody>
          <a:bodyPr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endParaRPr lang="en-US" dirty="0">
              <a:solidFill>
                <a:srgbClr val="D34817"/>
              </a:solidFill>
            </a:endParaRPr>
          </a:p>
        </p:txBody>
      </p:sp>
      <p:pic>
        <p:nvPicPr>
          <p:cNvPr id="2765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2057400"/>
            <a:ext cx="4787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2413" y="2590800"/>
            <a:ext cx="3328987" cy="2308225"/>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75000"/>
                    <a:lumOff val="25000"/>
                  </a:schemeClr>
                </a:solidFill>
                <a:latin typeface="+mn-lt"/>
              </a:rPr>
              <a:t>Getting started is simple!</a:t>
            </a:r>
          </a:p>
          <a:p>
            <a:pPr eaLnBrk="1" fontAlgn="auto" hangingPunct="1">
              <a:spcBef>
                <a:spcPts val="0"/>
              </a:spcBef>
              <a:spcAft>
                <a:spcPts val="0"/>
              </a:spcAft>
              <a:defRPr/>
            </a:pPr>
            <a:endParaRPr lang="en-US" dirty="0">
              <a:solidFill>
                <a:schemeClr val="tx1">
                  <a:lumMod val="75000"/>
                  <a:lumOff val="25000"/>
                </a:schemeClr>
              </a:solidFill>
              <a:latin typeface="+mn-lt"/>
            </a:endParaRPr>
          </a:p>
          <a:p>
            <a:pPr eaLnBrk="1" fontAlgn="auto" hangingPunct="1">
              <a:spcBef>
                <a:spcPts val="0"/>
              </a:spcBef>
              <a:spcAft>
                <a:spcPts val="0"/>
              </a:spcAft>
              <a:defRPr/>
            </a:pPr>
            <a:r>
              <a:rPr lang="en-US" dirty="0">
                <a:solidFill>
                  <a:schemeClr val="tx1">
                    <a:lumMod val="75000"/>
                    <a:lumOff val="25000"/>
                  </a:schemeClr>
                </a:solidFill>
                <a:latin typeface="+mn-lt"/>
              </a:rPr>
              <a:t>Users may enter their address, city, state, or zip code on the Livability Index’s homepage, found at:</a:t>
            </a:r>
          </a:p>
          <a:p>
            <a:pPr eaLnBrk="1" fontAlgn="auto" hangingPunct="1">
              <a:spcBef>
                <a:spcPts val="0"/>
              </a:spcBef>
              <a:spcAft>
                <a:spcPts val="0"/>
              </a:spcAft>
              <a:defRPr/>
            </a:pPr>
            <a:endParaRPr lang="en-US" dirty="0">
              <a:solidFill>
                <a:schemeClr val="tx1">
                  <a:lumMod val="75000"/>
                  <a:lumOff val="25000"/>
                </a:schemeClr>
              </a:solidFill>
              <a:latin typeface="+mn-lt"/>
            </a:endParaRPr>
          </a:p>
          <a:p>
            <a:pPr eaLnBrk="1" fontAlgn="auto" hangingPunct="1">
              <a:spcBef>
                <a:spcPts val="0"/>
              </a:spcBef>
              <a:spcAft>
                <a:spcPts val="0"/>
              </a:spcAft>
              <a:defRPr/>
            </a:pPr>
            <a:r>
              <a:rPr lang="en-US" b="1" dirty="0">
                <a:solidFill>
                  <a:srgbClr val="D34817"/>
                </a:solidFill>
                <a:latin typeface="+mn-lt"/>
              </a:rPr>
              <a:t>www.aarp.org/livabilityindex</a:t>
            </a:r>
            <a:r>
              <a:rPr lang="en-US" b="1" dirty="0">
                <a:solidFill>
                  <a:schemeClr val="tx1">
                    <a:lumMod val="65000"/>
                    <a:lumOff val="35000"/>
                  </a:schemeClr>
                </a:solidFill>
                <a:latin typeface="+mn-lt"/>
              </a:rPr>
              <a:t>.</a:t>
            </a:r>
            <a:endParaRPr lang="en-US" b="1" dirty="0">
              <a:solidFill>
                <a:schemeClr val="tx1">
                  <a:lumMod val="65000"/>
                  <a:lumOff val="35000"/>
                </a:schemeClr>
              </a:solidFill>
              <a:latin typeface="+mn-lt"/>
            </a:endParaRPr>
          </a:p>
        </p:txBody>
      </p:sp>
      <p:sp>
        <p:nvSpPr>
          <p:cNvPr id="9" name="Title 1"/>
          <p:cNvSpPr txBox="1">
            <a:spLocks/>
          </p:cNvSpPr>
          <p:nvPr/>
        </p:nvSpPr>
        <p:spPr>
          <a:xfrm>
            <a:off x="141288" y="609600"/>
            <a:ext cx="8991600" cy="609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defRPr/>
            </a:pPr>
            <a:r>
              <a:rPr lang="en-US" sz="3200" cap="small" dirty="0" smtClean="0">
                <a:solidFill>
                  <a:srgbClr val="D34817"/>
                </a:solidFill>
              </a:rPr>
              <a:t>Navigating the Livability Index</a:t>
            </a:r>
            <a:endParaRPr lang="en-US" sz="3200" cap="small" dirty="0">
              <a:solidFill>
                <a:srgbClr val="D34817"/>
              </a:solidFill>
            </a:endParaRPr>
          </a:p>
        </p:txBody>
      </p:sp>
      <p:sp>
        <p:nvSpPr>
          <p:cNvPr id="11" name="TextBox 10"/>
          <p:cNvSpPr txBox="1"/>
          <p:nvPr/>
        </p:nvSpPr>
        <p:spPr>
          <a:xfrm>
            <a:off x="230188" y="1349375"/>
            <a:ext cx="5561012" cy="708025"/>
          </a:xfrm>
          <a:prstGeom prst="rect">
            <a:avLst/>
          </a:prstGeom>
          <a:noFill/>
        </p:spPr>
        <p:txBody>
          <a:bodyPr>
            <a:spAutoFit/>
          </a:bodyPr>
          <a:lstStyle/>
          <a:p>
            <a:pPr eaLnBrk="1" fontAlgn="auto" hangingPunct="1">
              <a:spcBef>
                <a:spcPts val="0"/>
              </a:spcBef>
              <a:spcAft>
                <a:spcPts val="0"/>
              </a:spcAft>
              <a:defRPr/>
            </a:pPr>
            <a:r>
              <a:rPr lang="en-US" sz="2200" b="1" dirty="0">
                <a:solidFill>
                  <a:schemeClr val="tx1">
                    <a:lumMod val="75000"/>
                    <a:lumOff val="25000"/>
                  </a:schemeClr>
                </a:solidFill>
                <a:latin typeface="+mn-lt"/>
              </a:rPr>
              <a:t>Livability Index Homepage</a:t>
            </a:r>
            <a:endParaRPr lang="en-US" sz="2200" b="1" dirty="0">
              <a:solidFill>
                <a:schemeClr val="tx1">
                  <a:lumMod val="75000"/>
                  <a:lumOff val="25000"/>
                </a:schemeClr>
              </a:solidFill>
              <a:latin typeface="+mn-lt"/>
            </a:endParaRPr>
          </a:p>
          <a:p>
            <a:pPr eaLnBrk="1" fontAlgn="auto" hangingPunct="1">
              <a:spcBef>
                <a:spcPts val="0"/>
              </a:spcBef>
              <a:spcAft>
                <a:spcPts val="0"/>
              </a:spcAft>
              <a:defRPr/>
            </a:pPr>
            <a:endParaRPr lang="en-US" dirty="0">
              <a:latin typeface="+mn-lt"/>
            </a:endParaRPr>
          </a:p>
        </p:txBody>
      </p:sp>
      <p:cxnSp>
        <p:nvCxnSpPr>
          <p:cNvPr id="12" name="Straight Connector 11"/>
          <p:cNvCxnSpPr/>
          <p:nvPr/>
        </p:nvCxnSpPr>
        <p:spPr>
          <a:xfrm>
            <a:off x="304800" y="1828800"/>
            <a:ext cx="8534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14575" y="381000"/>
            <a:ext cx="4597400" cy="6477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xmlns="" name="Rodney Harrell NAR Presentation - Final [Compatibility Mode]" id="{27ACF84D-F7D3-42E4-8CAD-7B5FE0B8D406}" vid="{7834E628-44F6-49A0-AE8C-BB0C7A4B13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CDA6BB792C844CBE4D1EE9D6CDD44F" ma:contentTypeVersion="8" ma:contentTypeDescription="Create a new document." ma:contentTypeScope="" ma:versionID="5a7abf1c9fee80194a516a8c93aeeceb">
  <xsd:schema xmlns:xsd="http://www.w3.org/2001/XMLSchema" xmlns:xs="http://www.w3.org/2001/XMLSchema" xmlns:p="http://schemas.microsoft.com/office/2006/metadata/properties" xmlns:ns1="http://schemas.microsoft.com/sharepoint/v3" targetNamespace="http://schemas.microsoft.com/office/2006/metadata/properties" ma:root="true" ma:fieldsID="5862c272804fa0a8d87cc669b8d88b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5" nillable="true" ma:displayName="Scheduling Start Date" ma:description="" ma:hidden="true" ma:internalName="PublishingStartDate">
      <xsd:simpleType>
        <xsd:restriction base="dms:Unknown"/>
      </xsd:simpleType>
    </xsd:element>
    <xsd:element name="PublishingExpirationDate" ma:index="6"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117E00-4B3A-4826-AEB8-7E144D10D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E71066-D461-49B9-B942-04D30707BA5F}">
  <ds:schemaRefs>
    <ds:schemaRef ds:uri="http://schemas.microsoft.com/sharepoint/v3/contenttype/forms"/>
  </ds:schemaRefs>
</ds:datastoreItem>
</file>

<file path=customXml/itemProps3.xml><?xml version="1.0" encoding="utf-8"?>
<ds:datastoreItem xmlns:ds="http://schemas.openxmlformats.org/officeDocument/2006/customXml" ds:itemID="{B6D657A1-BD05-4A85-9CD4-4D486007746D}">
  <ds:schemaRefs>
    <ds:schemaRef ds:uri="http://schemas.microsoft.com/office/infopath/2007/PartnerControls"/>
    <ds:schemaRef ds:uri="http://purl.org/dc/terms/"/>
    <ds:schemaRef ds:uri="http://schemas.openxmlformats.org/package/2006/metadata/core-properties"/>
    <ds:schemaRef ds:uri="http://schemas.microsoft.com/sharepoint/v3"/>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8178</TotalTime>
  <Words>2561</Words>
  <Application>Microsoft Office PowerPoint</Application>
  <PresentationFormat>On-screen Show (4:3)</PresentationFormat>
  <Paragraphs>254</Paragraphs>
  <Slides>20</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ＭＳ Ｐゴシック</vt:lpstr>
      <vt:lpstr>Palatino Linotype</vt:lpstr>
      <vt:lpstr>Verdana</vt:lpstr>
      <vt:lpstr>Clarity</vt:lpstr>
      <vt:lpstr>Paintbrush Picture</vt:lpstr>
      <vt:lpstr>The Livability Index:  Great Neighborhoods  for All Ages</vt:lpstr>
      <vt:lpstr>PowerPoint Presentation</vt:lpstr>
      <vt:lpstr>What is a Livable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Livability Index Case Studies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Slides (Media 4_20_2015.pptx)</dc:title>
  <dc:creator>Jana Lynott</dc:creator>
  <cp:lastModifiedBy>Sarah Ware</cp:lastModifiedBy>
  <cp:revision>187</cp:revision>
  <cp:lastPrinted>2015-04-09T17:51:48Z</cp:lastPrinted>
  <dcterms:created xsi:type="dcterms:W3CDTF">2015-02-26T16:29:07Z</dcterms:created>
  <dcterms:modified xsi:type="dcterms:W3CDTF">2016-11-05T17:54:09Z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0x010100F4CDA6BB792C844CBE4D1EE9D6CDD44F</vt:lpwstr>
  </property>
</Properties>
</file>