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60" r:id="rId3"/>
    <p:sldId id="261" r:id="rId4"/>
    <p:sldId id="257" r:id="rId5"/>
    <p:sldId id="256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 snapToObject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D116-EA59-4410-B5B1-A89F79373ED1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83CB-F5AC-4314-830B-010193A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3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7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983CB-F5AC-4314-830B-010193A10D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emp_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1"/>
            <a:ext cx="10363200" cy="1470025"/>
          </a:xfrm>
        </p:spPr>
        <p:txBody>
          <a:bodyPr/>
          <a:lstStyle>
            <a:lvl1pPr>
              <a:defRPr b="1">
                <a:latin typeface="Garamond"/>
                <a:cs typeface="Garamo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rgbClr val="1854A6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_temp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3429000"/>
          </a:xfrm>
        </p:spPr>
        <p:txBody>
          <a:bodyPr/>
          <a:lstStyle>
            <a:lvl1pPr>
              <a:defRPr sz="2800">
                <a:solidFill>
                  <a:srgbClr val="1854A6"/>
                </a:solidFill>
                <a:latin typeface="Garamond"/>
                <a:cs typeface="Garamond"/>
              </a:defRPr>
            </a:lvl1pPr>
            <a:lvl2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2pPr>
            <a:lvl3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3pPr>
            <a:lvl4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4pPr>
            <a:lvl5pPr>
              <a:defRPr sz="2400">
                <a:solidFill>
                  <a:srgbClr val="1854A6"/>
                </a:solidFill>
                <a:latin typeface="Garamond"/>
                <a:cs typeface="Garamon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27200" y="6248400"/>
            <a:ext cx="1219200" cy="381000"/>
          </a:xfrm>
        </p:spPr>
        <p:txBody>
          <a:bodyPr/>
          <a:lstStyle>
            <a:lvl1pPr algn="l">
              <a:defRPr sz="1200" dirty="0">
                <a:latin typeface="Garamond"/>
                <a:cs typeface="Garamond"/>
              </a:defRPr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3454400" cy="381000"/>
          </a:xfrm>
        </p:spPr>
        <p:txBody>
          <a:bodyPr/>
          <a:lstStyle>
            <a:lvl1pPr algn="l">
              <a:defRPr sz="1200" dirty="0">
                <a:latin typeface="Garamond"/>
                <a:cs typeface="Garamond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" y="6248400"/>
            <a:ext cx="609600" cy="381000"/>
          </a:xfrm>
        </p:spPr>
        <p:txBody>
          <a:bodyPr/>
          <a:lstStyle>
            <a:lvl1pPr algn="l">
              <a:defRPr sz="1200" smtClean="0">
                <a:latin typeface="Garamond" pitchFamily="-112" charset="0"/>
                <a:ea typeface="Garamond" pitchFamily="-112" charset="0"/>
                <a:cs typeface="Garamond" pitchFamily="-112" charset="0"/>
              </a:defRPr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Garamond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fld id="{EFCF0401-B8AC-E44C-AA32-4D8B9EE4C7C0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fld id="{28C44536-EFB6-284F-B98C-0205F76B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1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m.org/File%20Library/Public%20Policy/MarijuanaLegalizationLaws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ltormag.realtor.org/for-brokers/network/article/2014/11/what-if-your-agent-smokes-pot" TargetMode="External"/><Relationship Id="rId5" Type="http://schemas.openxmlformats.org/officeDocument/2006/relationships/hyperlink" Target="http://realtormag.realtor.org/commercial/feature/article/2016/04/marijuana-clauses-your-lease-should-include" TargetMode="External"/><Relationship Id="rId4" Type="http://schemas.openxmlformats.org/officeDocument/2006/relationships/hyperlink" Target="https://www.nar.realtor/field-guides/field-guide-to-the-impact-of-legalized-marijua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569912"/>
            <a:ext cx="7397910" cy="4937760"/>
          </a:xfrm>
        </p:spPr>
      </p:pic>
    </p:spTree>
    <p:extLst>
      <p:ext uri="{BB962C8B-B14F-4D97-AF65-F5344CB8AC3E}">
        <p14:creationId xmlns:p14="http://schemas.microsoft.com/office/powerpoint/2010/main" val="400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5636"/>
            <a:ext cx="10363200" cy="714895"/>
          </a:xfrm>
        </p:spPr>
        <p:txBody>
          <a:bodyPr/>
          <a:lstStyle/>
          <a:p>
            <a:r>
              <a:rPr lang="en-US" sz="3200" b="1" dirty="0" smtClean="0"/>
              <a:t>States Not Required to Accommodate Legal Marijuana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42" y="1130532"/>
            <a:ext cx="11195858" cy="2479444"/>
          </a:xfrm>
        </p:spPr>
        <p:txBody>
          <a:bodyPr numCol="5"/>
          <a:lstStyle/>
          <a:p>
            <a:r>
              <a:rPr lang="en-US" sz="2200" dirty="0" smtClean="0"/>
              <a:t>Alaska</a:t>
            </a:r>
          </a:p>
          <a:p>
            <a:r>
              <a:rPr lang="en-US" sz="2200" dirty="0" smtClean="0"/>
              <a:t>Arizona</a:t>
            </a:r>
          </a:p>
          <a:p>
            <a:r>
              <a:rPr lang="en-US" sz="2200" dirty="0" smtClean="0"/>
              <a:t>Arkansas</a:t>
            </a:r>
          </a:p>
          <a:p>
            <a:r>
              <a:rPr lang="en-US" sz="2200" dirty="0" smtClean="0"/>
              <a:t>California</a:t>
            </a:r>
          </a:p>
          <a:p>
            <a:r>
              <a:rPr lang="en-US" sz="2200" dirty="0" smtClean="0"/>
              <a:t>Colorado</a:t>
            </a:r>
          </a:p>
          <a:p>
            <a:r>
              <a:rPr lang="en-US" sz="2200" dirty="0" smtClean="0"/>
              <a:t>Connecticut</a:t>
            </a:r>
          </a:p>
          <a:p>
            <a:r>
              <a:rPr lang="en-US" sz="2200" dirty="0" smtClean="0"/>
              <a:t>District of Columbia</a:t>
            </a:r>
          </a:p>
          <a:p>
            <a:r>
              <a:rPr lang="en-US" sz="2200" dirty="0" smtClean="0"/>
              <a:t>Florida</a:t>
            </a:r>
          </a:p>
          <a:p>
            <a:r>
              <a:rPr lang="en-US" sz="2200" dirty="0" smtClean="0"/>
              <a:t>Georgia</a:t>
            </a:r>
          </a:p>
          <a:p>
            <a:r>
              <a:rPr lang="en-US" sz="2200" dirty="0" smtClean="0"/>
              <a:t>Hawaii</a:t>
            </a:r>
          </a:p>
          <a:p>
            <a:r>
              <a:rPr lang="en-US" sz="2200" dirty="0" smtClean="0"/>
              <a:t>Illinois</a:t>
            </a:r>
          </a:p>
          <a:p>
            <a:r>
              <a:rPr lang="en-US" sz="2200" dirty="0" smtClean="0"/>
              <a:t>Maine</a:t>
            </a:r>
          </a:p>
          <a:p>
            <a:r>
              <a:rPr lang="en-US" sz="2200" dirty="0" smtClean="0"/>
              <a:t>Massachusetts</a:t>
            </a:r>
          </a:p>
          <a:p>
            <a:r>
              <a:rPr lang="en-US" sz="2200" dirty="0" smtClean="0"/>
              <a:t>Michigan</a:t>
            </a:r>
          </a:p>
          <a:p>
            <a:r>
              <a:rPr lang="en-US" sz="2200" dirty="0" smtClean="0"/>
              <a:t>Minnesota</a:t>
            </a:r>
          </a:p>
          <a:p>
            <a:r>
              <a:rPr lang="en-US" sz="2200" dirty="0" smtClean="0"/>
              <a:t>Montana</a:t>
            </a:r>
          </a:p>
          <a:p>
            <a:r>
              <a:rPr lang="en-US" sz="2200" dirty="0" smtClean="0"/>
              <a:t>Nevada</a:t>
            </a:r>
          </a:p>
          <a:p>
            <a:r>
              <a:rPr lang="en-US" sz="2200" dirty="0" smtClean="0"/>
              <a:t>New Hampshire</a:t>
            </a:r>
          </a:p>
          <a:p>
            <a:r>
              <a:rPr lang="en-US" sz="2200" dirty="0" smtClean="0"/>
              <a:t>New Jersey</a:t>
            </a:r>
          </a:p>
          <a:p>
            <a:r>
              <a:rPr lang="en-US" sz="2200" dirty="0" smtClean="0"/>
              <a:t>New Mexico</a:t>
            </a:r>
          </a:p>
          <a:p>
            <a:r>
              <a:rPr lang="en-US" sz="2200" dirty="0" smtClean="0"/>
              <a:t>New York</a:t>
            </a:r>
          </a:p>
          <a:p>
            <a:r>
              <a:rPr lang="en-US" sz="2200" dirty="0" smtClean="0"/>
              <a:t>Ohio</a:t>
            </a:r>
          </a:p>
          <a:p>
            <a:r>
              <a:rPr lang="en-US" sz="2200" dirty="0" smtClean="0"/>
              <a:t>Oregon</a:t>
            </a:r>
          </a:p>
          <a:p>
            <a:r>
              <a:rPr lang="en-US" sz="2200" dirty="0" smtClean="0"/>
              <a:t>Pennsylvania</a:t>
            </a:r>
          </a:p>
          <a:p>
            <a:r>
              <a:rPr lang="en-US" sz="2200" dirty="0" smtClean="0"/>
              <a:t>Rhode Island</a:t>
            </a:r>
          </a:p>
          <a:p>
            <a:r>
              <a:rPr lang="en-US" sz="2200" dirty="0" smtClean="0"/>
              <a:t>Vermont</a:t>
            </a:r>
          </a:p>
          <a:p>
            <a:r>
              <a:rPr lang="en-US" sz="2200" dirty="0" smtClean="0"/>
              <a:t>Washington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38199" y="3857106"/>
            <a:ext cx="10456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Garamond" panose="02020404030301010803" pitchFamily="18" charset="0"/>
              </a:rPr>
              <a:t>Employers Barred from Discrimination Because of Card Status</a:t>
            </a:r>
            <a:endParaRPr lang="en-US" sz="3000" b="1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225" y="4544107"/>
            <a:ext cx="9001125" cy="128016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4A6"/>
                </a:solidFill>
                <a:latin typeface="Garamond"/>
                <a:cs typeface="Garamond"/>
              </a:rPr>
              <a:t>Arizona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854A6"/>
                </a:solidFill>
                <a:latin typeface="Garamond"/>
                <a:cs typeface="Garamond"/>
              </a:rPr>
              <a:t>Arkansas</a:t>
            </a:r>
            <a:endParaRPr lang="en-US" sz="2400" dirty="0">
              <a:solidFill>
                <a:srgbClr val="1854A6"/>
              </a:solidFill>
              <a:latin typeface="Garamond"/>
              <a:cs typeface="Garamond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854A6"/>
                </a:solidFill>
                <a:latin typeface="Garamond"/>
                <a:cs typeface="Garamond"/>
              </a:rPr>
              <a:t>Connecticut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854A6"/>
                </a:solidFill>
                <a:latin typeface="Garamond"/>
                <a:cs typeface="Garamond"/>
              </a:rPr>
              <a:t>Delaware</a:t>
            </a:r>
            <a:endParaRPr lang="en-US" sz="2400" dirty="0">
              <a:solidFill>
                <a:srgbClr val="1854A6"/>
              </a:solidFill>
              <a:latin typeface="Garamond"/>
              <a:cs typeface="Garamond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854A6"/>
                </a:solidFill>
                <a:latin typeface="Garamond"/>
                <a:cs typeface="Garamond"/>
              </a:rPr>
              <a:t>Illinois</a:t>
            </a:r>
            <a:endParaRPr lang="en-US" sz="2400" dirty="0">
              <a:solidFill>
                <a:srgbClr val="1854A6"/>
              </a:solidFill>
              <a:latin typeface="Garamond"/>
              <a:cs typeface="Garamond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4A6"/>
                </a:solidFill>
                <a:latin typeface="Garamond"/>
                <a:cs typeface="Garamond"/>
              </a:rPr>
              <a:t>Maine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854A6"/>
                </a:solidFill>
                <a:latin typeface="Garamond"/>
                <a:cs typeface="Garamond"/>
              </a:rPr>
              <a:t>Minnesota</a:t>
            </a:r>
            <a:endParaRPr lang="en-US" sz="2400" dirty="0">
              <a:solidFill>
                <a:srgbClr val="1854A6"/>
              </a:solidFill>
              <a:latin typeface="Garamond"/>
              <a:cs typeface="Garamond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854A6"/>
                </a:solidFill>
                <a:latin typeface="Garamond"/>
                <a:cs typeface="Garamond"/>
              </a:rPr>
              <a:t>Rhode Island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854A6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998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1476"/>
            <a:ext cx="10363200" cy="99060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75"/>
            <a:ext cx="10363200" cy="4829175"/>
          </a:xfrm>
        </p:spPr>
        <p:txBody>
          <a:bodyPr/>
          <a:lstStyle/>
          <a:p>
            <a:r>
              <a:rPr lang="en-US" b="1" dirty="0" smtClean="0"/>
              <a:t>Marijuana </a:t>
            </a:r>
            <a:r>
              <a:rPr lang="en-US" b="1" dirty="0"/>
              <a:t>in Property </a:t>
            </a:r>
            <a:r>
              <a:rPr lang="en-US" b="1" dirty="0" smtClean="0"/>
              <a:t>Management</a:t>
            </a:r>
            <a:endParaRPr lang="en-US" b="1" dirty="0"/>
          </a:p>
          <a:p>
            <a:pPr lvl="1">
              <a:spcAft>
                <a:spcPts val="1200"/>
              </a:spcAft>
            </a:pPr>
            <a:r>
              <a:rPr lang="en-US" sz="2000" u="sng" dirty="0">
                <a:hlinkClick r:id="rId3"/>
              </a:rPr>
              <a:t>https://www.irem.org/File%20Library/Public%20Policy/MarijuanaLegalizationLaws.pdf</a:t>
            </a:r>
            <a:endParaRPr lang="en-US" sz="2000" dirty="0"/>
          </a:p>
          <a:p>
            <a:r>
              <a:rPr lang="en-US" b="1" dirty="0"/>
              <a:t>Field Guide to the Impact of Legalized Marijuana</a:t>
            </a:r>
          </a:p>
          <a:p>
            <a:pPr lvl="1">
              <a:spcAft>
                <a:spcPts val="1200"/>
              </a:spcAft>
            </a:pPr>
            <a:r>
              <a:rPr lang="en-US" sz="2000" u="sng" dirty="0" smtClean="0">
                <a:hlinkClick r:id="rId4"/>
              </a:rPr>
              <a:t>https</a:t>
            </a:r>
            <a:r>
              <a:rPr lang="en-US" sz="2000" u="sng" dirty="0">
                <a:hlinkClick r:id="rId4"/>
              </a:rPr>
              <a:t>://www.nar.realtor/field-guides/field-guide-to-the-impact-of-legalized-marijuana</a:t>
            </a:r>
            <a:endParaRPr lang="en-US" sz="2000" dirty="0"/>
          </a:p>
          <a:p>
            <a:r>
              <a:rPr lang="en-US" b="1" dirty="0" smtClean="0"/>
              <a:t>Marijuana </a:t>
            </a:r>
            <a:r>
              <a:rPr lang="en-US" b="1" dirty="0"/>
              <a:t>Clauses Your Lease Should Include</a:t>
            </a:r>
          </a:p>
          <a:p>
            <a:pPr lvl="1">
              <a:spcAft>
                <a:spcPts val="1200"/>
              </a:spcAft>
            </a:pPr>
            <a:r>
              <a:rPr lang="en-US" sz="2000" u="sng" dirty="0" smtClean="0">
                <a:hlinkClick r:id="rId5"/>
              </a:rPr>
              <a:t>http</a:t>
            </a:r>
            <a:r>
              <a:rPr lang="en-US" sz="2000" u="sng" dirty="0">
                <a:hlinkClick r:id="rId5"/>
              </a:rPr>
              <a:t>://realtormag.realtor.org/commercial/feature/article/2016/04/marijuana-clauses-your-lease-should-include</a:t>
            </a:r>
            <a:endParaRPr lang="en-US" sz="2000" dirty="0"/>
          </a:p>
          <a:p>
            <a:r>
              <a:rPr lang="en-US" b="1" dirty="0" smtClean="0"/>
              <a:t>What </a:t>
            </a:r>
            <a:r>
              <a:rPr lang="en-US" b="1" dirty="0"/>
              <a:t>If Your Agent Smokes Pot?</a:t>
            </a:r>
          </a:p>
          <a:p>
            <a:pPr lvl="1"/>
            <a:r>
              <a:rPr lang="en-US" sz="2000" u="sng" dirty="0" smtClean="0">
                <a:hlinkClick r:id="rId6"/>
              </a:rPr>
              <a:t>http://realtormag.realtor.org/for-brokers/network/article/2014/11/what-if-your-agent-smokes-pot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08" y="771525"/>
            <a:ext cx="7028240" cy="4663440"/>
          </a:xfrm>
        </p:spPr>
      </p:pic>
    </p:spTree>
    <p:extLst>
      <p:ext uri="{BB962C8B-B14F-4D97-AF65-F5344CB8AC3E}">
        <p14:creationId xmlns:p14="http://schemas.microsoft.com/office/powerpoint/2010/main" val="34381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52" y="161925"/>
            <a:ext cx="3906043" cy="5852160"/>
          </a:xfrm>
        </p:spPr>
      </p:pic>
    </p:spTree>
    <p:extLst>
      <p:ext uri="{BB962C8B-B14F-4D97-AF65-F5344CB8AC3E}">
        <p14:creationId xmlns:p14="http://schemas.microsoft.com/office/powerpoint/2010/main" val="2560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53"/>
            <a:ext cx="10363200" cy="1090863"/>
          </a:xfrm>
        </p:spPr>
        <p:txBody>
          <a:bodyPr/>
          <a:lstStyle/>
          <a:p>
            <a:pPr algn="ctr"/>
            <a:r>
              <a:rPr lang="en-US" sz="4500" b="1" dirty="0" smtClean="0"/>
              <a:t>States </a:t>
            </a:r>
            <a:r>
              <a:rPr lang="en-US" sz="4500" b="1" dirty="0" smtClean="0"/>
              <a:t>That Allow </a:t>
            </a:r>
            <a:r>
              <a:rPr lang="en-US" sz="4500" b="1" dirty="0" smtClean="0"/>
              <a:t>Medical Marijuana </a:t>
            </a:r>
            <a:r>
              <a:rPr lang="en-US" sz="4500" b="1" dirty="0"/>
              <a:t>U</a:t>
            </a:r>
            <a:r>
              <a:rPr lang="en-US" sz="4500" b="1" dirty="0" smtClean="0"/>
              <a:t>se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18" y="1352550"/>
            <a:ext cx="10982037" cy="4552950"/>
          </a:xfrm>
        </p:spPr>
        <p:txBody>
          <a:bodyPr numCol="4"/>
          <a:lstStyle/>
          <a:p>
            <a:r>
              <a:rPr lang="en-US" dirty="0" smtClean="0"/>
              <a:t>Alaska</a:t>
            </a:r>
          </a:p>
          <a:p>
            <a:r>
              <a:rPr lang="en-US" dirty="0" smtClean="0"/>
              <a:t>Arizona</a:t>
            </a:r>
          </a:p>
          <a:p>
            <a:r>
              <a:rPr lang="en-US" dirty="0" smtClean="0"/>
              <a:t>Arkansas</a:t>
            </a:r>
          </a:p>
          <a:p>
            <a:r>
              <a:rPr lang="en-US" dirty="0" smtClean="0"/>
              <a:t>California</a:t>
            </a:r>
          </a:p>
          <a:p>
            <a:r>
              <a:rPr lang="en-US" dirty="0" smtClean="0"/>
              <a:t>Colorado</a:t>
            </a:r>
          </a:p>
          <a:p>
            <a:r>
              <a:rPr lang="en-US" dirty="0" smtClean="0"/>
              <a:t>Connecticut</a:t>
            </a:r>
          </a:p>
          <a:p>
            <a:r>
              <a:rPr lang="en-US" dirty="0" smtClean="0"/>
              <a:t>Delaware</a:t>
            </a:r>
          </a:p>
          <a:p>
            <a:r>
              <a:rPr lang="en-US" dirty="0" smtClean="0"/>
              <a:t>District of Columbia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Florida</a:t>
            </a:r>
          </a:p>
          <a:p>
            <a:r>
              <a:rPr lang="en-US" dirty="0" smtClean="0"/>
              <a:t>Georgia</a:t>
            </a:r>
          </a:p>
          <a:p>
            <a:r>
              <a:rPr lang="en-US" dirty="0" smtClean="0"/>
              <a:t>Hawaii</a:t>
            </a:r>
          </a:p>
          <a:p>
            <a:r>
              <a:rPr lang="en-US" dirty="0" smtClean="0"/>
              <a:t>Illinois</a:t>
            </a:r>
          </a:p>
          <a:p>
            <a:r>
              <a:rPr lang="en-US" dirty="0" smtClean="0"/>
              <a:t>Maine</a:t>
            </a:r>
          </a:p>
          <a:p>
            <a:r>
              <a:rPr lang="en-US" dirty="0" smtClean="0"/>
              <a:t>Maryland</a:t>
            </a:r>
          </a:p>
          <a:p>
            <a:r>
              <a:rPr lang="en-US" dirty="0" smtClean="0"/>
              <a:t>Massachusetts</a:t>
            </a:r>
          </a:p>
          <a:p>
            <a:r>
              <a:rPr lang="en-US" dirty="0" smtClean="0"/>
              <a:t>Michigan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Minnesota</a:t>
            </a:r>
          </a:p>
          <a:p>
            <a:r>
              <a:rPr lang="en-US" dirty="0" smtClean="0"/>
              <a:t>Montana</a:t>
            </a:r>
          </a:p>
          <a:p>
            <a:r>
              <a:rPr lang="en-US" dirty="0" smtClean="0"/>
              <a:t>Nevada</a:t>
            </a:r>
          </a:p>
          <a:p>
            <a:r>
              <a:rPr lang="en-US" dirty="0" smtClean="0"/>
              <a:t>New Hampshire</a:t>
            </a:r>
          </a:p>
          <a:p>
            <a:r>
              <a:rPr lang="en-US" dirty="0" smtClean="0"/>
              <a:t>New Jersey</a:t>
            </a:r>
          </a:p>
          <a:p>
            <a:r>
              <a:rPr lang="en-US" dirty="0" smtClean="0"/>
              <a:t>New Mexico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North Dakota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Ohio</a:t>
            </a:r>
          </a:p>
          <a:p>
            <a:r>
              <a:rPr lang="en-US" dirty="0" smtClean="0"/>
              <a:t>Oregon</a:t>
            </a:r>
          </a:p>
          <a:p>
            <a:r>
              <a:rPr lang="en-US" dirty="0" smtClean="0"/>
              <a:t>Pennsylvania</a:t>
            </a:r>
          </a:p>
          <a:p>
            <a:r>
              <a:rPr lang="en-US" dirty="0" smtClean="0"/>
              <a:t>Rhode Island</a:t>
            </a:r>
          </a:p>
          <a:p>
            <a:r>
              <a:rPr lang="en-US" dirty="0" smtClean="0"/>
              <a:t>Tennessee</a:t>
            </a:r>
          </a:p>
          <a:p>
            <a:r>
              <a:rPr lang="en-US" dirty="0" smtClean="0"/>
              <a:t>Vermont</a:t>
            </a:r>
          </a:p>
          <a:p>
            <a:r>
              <a:rPr lang="en-US" dirty="0" smtClean="0"/>
              <a:t>Washington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92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States </a:t>
            </a:r>
            <a:r>
              <a:rPr lang="en-US" sz="5400" b="1" dirty="0" smtClean="0"/>
              <a:t>That </a:t>
            </a:r>
            <a:r>
              <a:rPr lang="en-US" sz="5400" b="1" dirty="0"/>
              <a:t>A</a:t>
            </a:r>
            <a:r>
              <a:rPr lang="en-US" sz="5400" b="1" dirty="0" smtClean="0"/>
              <a:t>llow </a:t>
            </a:r>
            <a:r>
              <a:rPr lang="en-US" sz="5400" b="1" dirty="0" smtClean="0"/>
              <a:t>Recreational Marijuana </a:t>
            </a:r>
            <a:r>
              <a:rPr lang="en-US" sz="5400" b="1" dirty="0" smtClean="0"/>
              <a:t>Use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68378" y="2076450"/>
            <a:ext cx="9609221" cy="3333750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Alaska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California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Colorado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Maine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Massachusetts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Nevada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Oregon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Washington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9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21" y="609600"/>
            <a:ext cx="5539959" cy="4754880"/>
          </a:xfrm>
        </p:spPr>
      </p:pic>
    </p:spTree>
    <p:extLst>
      <p:ext uri="{BB962C8B-B14F-4D97-AF65-F5344CB8AC3E}">
        <p14:creationId xmlns:p14="http://schemas.microsoft.com/office/powerpoint/2010/main" val="40732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28" y="962025"/>
            <a:ext cx="6575920" cy="4389120"/>
          </a:xfrm>
        </p:spPr>
      </p:pic>
    </p:spTree>
    <p:extLst>
      <p:ext uri="{BB962C8B-B14F-4D97-AF65-F5344CB8AC3E}">
        <p14:creationId xmlns:p14="http://schemas.microsoft.com/office/powerpoint/2010/main" val="9408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662559"/>
            <a:ext cx="6707417" cy="4480560"/>
          </a:xfrm>
        </p:spPr>
      </p:pic>
    </p:spTree>
    <p:extLst>
      <p:ext uri="{BB962C8B-B14F-4D97-AF65-F5344CB8AC3E}">
        <p14:creationId xmlns:p14="http://schemas.microsoft.com/office/powerpoint/2010/main" val="1071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28" y="876300"/>
            <a:ext cx="6849916" cy="4572000"/>
          </a:xfrm>
        </p:spPr>
      </p:pic>
    </p:spTree>
    <p:extLst>
      <p:ext uri="{BB962C8B-B14F-4D97-AF65-F5344CB8AC3E}">
        <p14:creationId xmlns:p14="http://schemas.microsoft.com/office/powerpoint/2010/main" val="11735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Legal Pulse 1Q 2016 PPT</Template>
  <TotalTime>1349</TotalTime>
  <Words>165</Words>
  <Application>Microsoft Office PowerPoint</Application>
  <PresentationFormat>Widescreen</PresentationFormat>
  <Paragraphs>113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Garamond</vt:lpstr>
      <vt:lpstr>Theme1</vt:lpstr>
      <vt:lpstr>PowerPoint Presentation</vt:lpstr>
      <vt:lpstr>PowerPoint Presentation</vt:lpstr>
      <vt:lpstr>PowerPoint Presentation</vt:lpstr>
      <vt:lpstr>States That Allow Medical Marijuana Use</vt:lpstr>
      <vt:lpstr>States That Allow Recreational Marijuana Use</vt:lpstr>
      <vt:lpstr>PowerPoint Presentation</vt:lpstr>
      <vt:lpstr>PowerPoint Presentation</vt:lpstr>
      <vt:lpstr>PowerPoint Presentation</vt:lpstr>
      <vt:lpstr>PowerPoint Presentation</vt:lpstr>
      <vt:lpstr>States Not Required to Accommodate Legal Marijuana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Survelliance</dc:title>
  <dc:creator>Finley Maxson</dc:creator>
  <cp:lastModifiedBy>Amy Jones</cp:lastModifiedBy>
  <cp:revision>12</cp:revision>
  <dcterms:created xsi:type="dcterms:W3CDTF">2016-06-23T19:50:47Z</dcterms:created>
  <dcterms:modified xsi:type="dcterms:W3CDTF">2017-01-26T17:15:14Z</dcterms:modified>
</cp:coreProperties>
</file>