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3"/>
  </p:normalViewPr>
  <p:slideViewPr>
    <p:cSldViewPr snapToGrid="0">
      <p:cViewPr varScale="1">
        <p:scale>
          <a:sx n="81" d="100"/>
          <a:sy n="81" d="100"/>
        </p:scale>
        <p:origin x="3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3074B77-75C3-0845-7AF7-49A86F136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4124BEA-BD26-7615-826A-D6A675EEF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5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1D92585A-05A5-0A08-B0D0-E0452391C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39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94B7137-321C-EF3D-38B5-667E8A571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F97942-AD07-0E14-069A-17839EA98CD0}"/>
              </a:ext>
            </a:extLst>
          </p:cNvPr>
          <p:cNvSpPr/>
          <p:nvPr userDrawn="1"/>
        </p:nvSpPr>
        <p:spPr>
          <a:xfrm>
            <a:off x="951271" y="5866228"/>
            <a:ext cx="4955458" cy="181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B6CEFA-1B73-C901-E2A4-CD08FBD06A5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06500" y="6043613"/>
            <a:ext cx="4492625" cy="1444625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Place text or media here</a:t>
            </a:r>
          </a:p>
        </p:txBody>
      </p:sp>
    </p:spTree>
    <p:extLst>
      <p:ext uri="{BB962C8B-B14F-4D97-AF65-F5344CB8AC3E}">
        <p14:creationId xmlns:p14="http://schemas.microsoft.com/office/powerpoint/2010/main" val="560056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224B2FF-0F88-011A-5E73-BBD65671F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8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B4B5F3B-24BB-F358-9174-70BE8CB91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8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FFF7991-D53D-E167-7B3B-34A8E264C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0FBD07-D5F0-DD3D-6389-61A94B594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8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talking on the phone&#10;&#10;Description automatically generated with low confidence">
            <a:extLst>
              <a:ext uri="{FF2B5EF4-FFF2-40B4-BE49-F238E27FC236}">
                <a16:creationId xmlns:a16="http://schemas.microsoft.com/office/drawing/2014/main" id="{07880DCB-58C1-06B8-EEFF-E0BF8B8CB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8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188D047-2360-77A7-1EA4-BFBE55171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A959F4-E31D-433D-F975-90E6688E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7D2171-2B4E-405B-487C-AD729EAC3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0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C2529-0A3E-F54D-AD28-F3C744399874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8AB26-AD1D-0B43-B5CA-F3DDC42E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2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3" r:id="rId9"/>
    <p:sldLayoutId id="2147483672" r:id="rId10"/>
    <p:sldLayoutId id="2147483671" r:id="rId11"/>
    <p:sldLayoutId id="214748366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76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2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54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69A30E7-D5F9-A36B-F535-1DA40B0834F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06500" y="6043613"/>
            <a:ext cx="4492625" cy="1444625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Place text or media here</a:t>
            </a:r>
          </a:p>
        </p:txBody>
      </p:sp>
    </p:spTree>
    <p:extLst>
      <p:ext uri="{BB962C8B-B14F-4D97-AF65-F5344CB8AC3E}">
        <p14:creationId xmlns:p14="http://schemas.microsoft.com/office/powerpoint/2010/main" val="1210089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31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3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04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603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1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0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85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92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ED3FBFC0C97947A3DF3CBD8A9E0D97" ma:contentTypeVersion="16" ma:contentTypeDescription="Create a new document." ma:contentTypeScope="" ma:versionID="f42c4007ea11a0472535419be284ad0e">
  <xsd:schema xmlns:xsd="http://www.w3.org/2001/XMLSchema" xmlns:xs="http://www.w3.org/2001/XMLSchema" xmlns:p="http://schemas.microsoft.com/office/2006/metadata/properties" xmlns:ns2="a247defb-6d4b-4e11-a634-0a404b35b438" xmlns:ns3="47316cb8-8a64-4041-a234-142a52ae11b4" targetNamespace="http://schemas.microsoft.com/office/2006/metadata/properties" ma:root="true" ma:fieldsID="00e3351ecd1c7f4f21f8bed5ecbc27c1" ns2:_="" ns3:_="">
    <xsd:import namespace="a247defb-6d4b-4e11-a634-0a404b35b438"/>
    <xsd:import namespace="47316cb8-8a64-4041-a234-142a52ae11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7defb-6d4b-4e11-a634-0a404b35b4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e9128e0-8a12-459f-9797-0c0b4c4d57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16cb8-8a64-4041-a234-142a52ae11b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728d4d1-0ce5-49b3-a1f0-a0d2eb298ae4}" ma:internalName="TaxCatchAll" ma:showField="CatchAllData" ma:web="47316cb8-8a64-4041-a234-142a52ae11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6D2324-D388-4796-9EB0-C59E726C38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47defb-6d4b-4e11-a634-0a404b35b438"/>
    <ds:schemaRef ds:uri="47316cb8-8a64-4041-a234-142a52ae11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196996-5C7D-4D7E-A712-1A91E5B1FA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</TotalTime>
  <Words>5</Words>
  <Application>Microsoft Macintosh PowerPoint</Application>
  <PresentationFormat>On-screen Show (4:3)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kennedy</dc:creator>
  <cp:lastModifiedBy>Helana Neumann</cp:lastModifiedBy>
  <cp:revision>2</cp:revision>
  <dcterms:created xsi:type="dcterms:W3CDTF">2023-05-04T18:57:15Z</dcterms:created>
  <dcterms:modified xsi:type="dcterms:W3CDTF">2023-07-21T20:02:07Z</dcterms:modified>
</cp:coreProperties>
</file>